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50"/>
  </p:notesMasterIdLst>
  <p:sldIdLst>
    <p:sldId id="438" r:id="rId2"/>
    <p:sldId id="261" r:id="rId3"/>
    <p:sldId id="260" r:id="rId4"/>
    <p:sldId id="262" r:id="rId5"/>
    <p:sldId id="380" r:id="rId6"/>
    <p:sldId id="381" r:id="rId7"/>
    <p:sldId id="268" r:id="rId8"/>
    <p:sldId id="269" r:id="rId9"/>
    <p:sldId id="383" r:id="rId10"/>
    <p:sldId id="271" r:id="rId11"/>
    <p:sldId id="274" r:id="rId12"/>
    <p:sldId id="323" r:id="rId13"/>
    <p:sldId id="321" r:id="rId14"/>
    <p:sldId id="320" r:id="rId15"/>
    <p:sldId id="322" r:id="rId16"/>
    <p:sldId id="324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275" r:id="rId27"/>
    <p:sldId id="276" r:id="rId28"/>
    <p:sldId id="277" r:id="rId29"/>
    <p:sldId id="302" r:id="rId30"/>
    <p:sldId id="373" r:id="rId31"/>
    <p:sldId id="372" r:id="rId32"/>
    <p:sldId id="301" r:id="rId33"/>
    <p:sldId id="426" r:id="rId34"/>
    <p:sldId id="374" r:id="rId35"/>
    <p:sldId id="375" r:id="rId36"/>
    <p:sldId id="376" r:id="rId37"/>
    <p:sldId id="451" r:id="rId38"/>
    <p:sldId id="450" r:id="rId39"/>
    <p:sldId id="452" r:id="rId40"/>
    <p:sldId id="378" r:id="rId41"/>
    <p:sldId id="379" r:id="rId42"/>
    <p:sldId id="384" r:id="rId43"/>
    <p:sldId id="283" r:id="rId44"/>
    <p:sldId id="284" r:id="rId45"/>
    <p:sldId id="299" r:id="rId46"/>
    <p:sldId id="385" r:id="rId47"/>
    <p:sldId id="296" r:id="rId48"/>
    <p:sldId id="286" r:id="rId49"/>
    <p:sldId id="439" r:id="rId50"/>
    <p:sldId id="319" r:id="rId51"/>
    <p:sldId id="287" r:id="rId52"/>
    <p:sldId id="300" r:id="rId53"/>
    <p:sldId id="288" r:id="rId54"/>
    <p:sldId id="449" r:id="rId55"/>
    <p:sldId id="289" r:id="rId56"/>
    <p:sldId id="290" r:id="rId57"/>
    <p:sldId id="291" r:id="rId58"/>
    <p:sldId id="292" r:id="rId59"/>
    <p:sldId id="293" r:id="rId60"/>
    <p:sldId id="325" r:id="rId61"/>
    <p:sldId id="345" r:id="rId62"/>
    <p:sldId id="337" r:id="rId63"/>
    <p:sldId id="340" r:id="rId64"/>
    <p:sldId id="338" r:id="rId65"/>
    <p:sldId id="341" r:id="rId66"/>
    <p:sldId id="339" r:id="rId67"/>
    <p:sldId id="342" r:id="rId68"/>
    <p:sldId id="346" r:id="rId69"/>
    <p:sldId id="298" r:id="rId70"/>
    <p:sldId id="395" r:id="rId71"/>
    <p:sldId id="415" r:id="rId72"/>
    <p:sldId id="397" r:id="rId73"/>
    <p:sldId id="407" r:id="rId74"/>
    <p:sldId id="417" r:id="rId75"/>
    <p:sldId id="432" r:id="rId76"/>
    <p:sldId id="419" r:id="rId77"/>
    <p:sldId id="420" r:id="rId78"/>
    <p:sldId id="421" r:id="rId79"/>
    <p:sldId id="442" r:id="rId80"/>
    <p:sldId id="443" r:id="rId81"/>
    <p:sldId id="444" r:id="rId82"/>
    <p:sldId id="446" r:id="rId83"/>
    <p:sldId id="445" r:id="rId84"/>
    <p:sldId id="448" r:id="rId85"/>
    <p:sldId id="422" r:id="rId86"/>
    <p:sldId id="423" r:id="rId87"/>
    <p:sldId id="387" r:id="rId88"/>
    <p:sldId id="389" r:id="rId89"/>
    <p:sldId id="390" r:id="rId90"/>
    <p:sldId id="391" r:id="rId91"/>
    <p:sldId id="400" r:id="rId92"/>
    <p:sldId id="399" r:id="rId93"/>
    <p:sldId id="401" r:id="rId94"/>
    <p:sldId id="424" r:id="rId95"/>
    <p:sldId id="425" r:id="rId96"/>
    <p:sldId id="436" r:id="rId97"/>
    <p:sldId id="428" r:id="rId98"/>
    <p:sldId id="429" r:id="rId99"/>
    <p:sldId id="430" r:id="rId100"/>
    <p:sldId id="431" r:id="rId101"/>
    <p:sldId id="440" r:id="rId102"/>
    <p:sldId id="441" r:id="rId103"/>
    <p:sldId id="453" r:id="rId104"/>
    <p:sldId id="455" r:id="rId105"/>
    <p:sldId id="454" r:id="rId106"/>
    <p:sldId id="405" r:id="rId107"/>
    <p:sldId id="408" r:id="rId108"/>
    <p:sldId id="406" r:id="rId109"/>
    <p:sldId id="409" r:id="rId110"/>
    <p:sldId id="410" r:id="rId111"/>
    <p:sldId id="411" r:id="rId112"/>
    <p:sldId id="412" r:id="rId113"/>
    <p:sldId id="414" r:id="rId114"/>
    <p:sldId id="413" r:id="rId115"/>
    <p:sldId id="457" r:id="rId116"/>
    <p:sldId id="456" r:id="rId117"/>
    <p:sldId id="434" r:id="rId118"/>
    <p:sldId id="303" r:id="rId119"/>
    <p:sldId id="354" r:id="rId120"/>
    <p:sldId id="355" r:id="rId121"/>
    <p:sldId id="435" r:id="rId122"/>
    <p:sldId id="356" r:id="rId123"/>
    <p:sldId id="358" r:id="rId124"/>
    <p:sldId id="359" r:id="rId125"/>
    <p:sldId id="360" r:id="rId126"/>
    <p:sldId id="362" r:id="rId127"/>
    <p:sldId id="416" r:id="rId128"/>
    <p:sldId id="363" r:id="rId129"/>
    <p:sldId id="361" r:id="rId130"/>
    <p:sldId id="365" r:id="rId131"/>
    <p:sldId id="364" r:id="rId132"/>
    <p:sldId id="366" r:id="rId133"/>
    <p:sldId id="308" r:id="rId134"/>
    <p:sldId id="369" r:id="rId135"/>
    <p:sldId id="310" r:id="rId136"/>
    <p:sldId id="313" r:id="rId137"/>
    <p:sldId id="367" r:id="rId138"/>
    <p:sldId id="314" r:id="rId139"/>
    <p:sldId id="315" r:id="rId140"/>
    <p:sldId id="316" r:id="rId141"/>
    <p:sldId id="347" r:id="rId142"/>
    <p:sldId id="336" r:id="rId143"/>
    <p:sldId id="352" r:id="rId144"/>
    <p:sldId id="348" r:id="rId145"/>
    <p:sldId id="349" r:id="rId146"/>
    <p:sldId id="350" r:id="rId147"/>
    <p:sldId id="351" r:id="rId148"/>
    <p:sldId id="353" r:id="rId14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1992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2694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1993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2830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1994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2893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1995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2867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1996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2870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1997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Arkusz1!$G$2</c:f>
              <c:numCache>
                <c:formatCode>General</c:formatCode>
                <c:ptCount val="1"/>
                <c:pt idx="0">
                  <c:v>2996</c:v>
                </c:pt>
              </c:numCache>
            </c:numRef>
          </c:val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1998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Arkusz1!$H$2</c:f>
              <c:numCache>
                <c:formatCode>General</c:formatCode>
                <c:ptCount val="1"/>
                <c:pt idx="0">
                  <c:v>2965</c:v>
                </c:pt>
              </c:numCache>
            </c:numRef>
          </c:val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1999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Arkusz1!$I$2</c:f>
              <c:numCache>
                <c:formatCode>General</c:formatCode>
                <c:ptCount val="1"/>
                <c:pt idx="0">
                  <c:v>3050</c:v>
                </c:pt>
              </c:numCache>
            </c:numRef>
          </c:val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2000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Arkusz1!$J$2</c:f>
              <c:numCache>
                <c:formatCode>General</c:formatCode>
                <c:ptCount val="1"/>
                <c:pt idx="0">
                  <c:v>3281</c:v>
                </c:pt>
              </c:numCache>
            </c:numRef>
          </c:val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2001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Arkusz1!$K$2</c:f>
              <c:numCache>
                <c:formatCode>General</c:formatCode>
                <c:ptCount val="1"/>
                <c:pt idx="0">
                  <c:v>3551</c:v>
                </c:pt>
              </c:numCache>
            </c:numRef>
          </c:val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2002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Arkusz1!$L$2</c:f>
              <c:numCache>
                <c:formatCode>General</c:formatCode>
                <c:ptCount val="1"/>
                <c:pt idx="0">
                  <c:v>3722</c:v>
                </c:pt>
              </c:numCache>
            </c:numRef>
          </c:val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2003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Arkusz1!$M$2</c:f>
              <c:numCache>
                <c:formatCode>General</c:formatCode>
                <c:ptCount val="1"/>
                <c:pt idx="0">
                  <c:v>3888</c:v>
                </c:pt>
              </c:numCache>
            </c:numRef>
          </c:val>
        </c:ser>
        <c:ser>
          <c:idx val="12"/>
          <c:order val="12"/>
          <c:tx>
            <c:strRef>
              <c:f>Arkusz1!$N$1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Arkusz1!$N$2</c:f>
              <c:numCache>
                <c:formatCode>General</c:formatCode>
                <c:ptCount val="1"/>
                <c:pt idx="0">
                  <c:v>3866</c:v>
                </c:pt>
              </c:numCache>
            </c:numRef>
          </c:val>
        </c:ser>
        <c:ser>
          <c:idx val="13"/>
          <c:order val="13"/>
          <c:tx>
            <c:strRef>
              <c:f>Arkusz1!$O$1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Arkusz1!$O$2</c:f>
              <c:numCache>
                <c:formatCode>General</c:formatCode>
                <c:ptCount val="1"/>
                <c:pt idx="0">
                  <c:v>3647</c:v>
                </c:pt>
              </c:numCache>
            </c:numRef>
          </c:val>
        </c:ser>
        <c:ser>
          <c:idx val="14"/>
          <c:order val="14"/>
          <c:tx>
            <c:strRef>
              <c:f>Arkusz1!$P$1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Arkusz1!$P$2</c:f>
              <c:numCache>
                <c:formatCode>General</c:formatCode>
                <c:ptCount val="1"/>
                <c:pt idx="0">
                  <c:v>3345</c:v>
                </c:pt>
              </c:numCache>
            </c:numRef>
          </c:val>
        </c:ser>
        <c:ser>
          <c:idx val="15"/>
          <c:order val="15"/>
          <c:tx>
            <c:strRef>
              <c:f>Arkusz1!$Q$1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Arkusz1!$Q$2</c:f>
              <c:numCache>
                <c:formatCode>General</c:formatCode>
                <c:ptCount val="1"/>
                <c:pt idx="0">
                  <c:v>3122</c:v>
                </c:pt>
              </c:numCache>
            </c:numRef>
          </c:val>
        </c:ser>
        <c:ser>
          <c:idx val="16"/>
          <c:order val="16"/>
          <c:tx>
            <c:strRef>
              <c:f>Arkusz1!$R$1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Arkusz1!$R$2</c:f>
              <c:numCache>
                <c:formatCode>General</c:formatCode>
                <c:ptCount val="1"/>
                <c:pt idx="0">
                  <c:v>3110</c:v>
                </c:pt>
              </c:numCache>
            </c:numRef>
          </c:val>
        </c:ser>
        <c:ser>
          <c:idx val="17"/>
          <c:order val="17"/>
          <c:tx>
            <c:strRef>
              <c:f>Arkusz1!$S$1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Arkusz1!$S$2</c:f>
              <c:numCache>
                <c:formatCode>General</c:formatCode>
                <c:ptCount val="1"/>
                <c:pt idx="0">
                  <c:v>3029</c:v>
                </c:pt>
              </c:numCache>
            </c:numRef>
          </c:val>
        </c:ser>
        <c:ser>
          <c:idx val="18"/>
          <c:order val="18"/>
          <c:tx>
            <c:strRef>
              <c:f>Arkusz1!$T$1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Arkusz1!$T$2</c:f>
              <c:numCache>
                <c:formatCode>General</c:formatCode>
                <c:ptCount val="1"/>
                <c:pt idx="0">
                  <c:v>2928</c:v>
                </c:pt>
              </c:numCache>
            </c:numRef>
          </c:val>
        </c:ser>
        <c:ser>
          <c:idx val="19"/>
          <c:order val="19"/>
          <c:tx>
            <c:strRef>
              <c:f>Arkusz1!$U$1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Arkusz1!$U$2</c:f>
              <c:numCache>
                <c:formatCode>General</c:formatCode>
                <c:ptCount val="1"/>
                <c:pt idx="0">
                  <c:v>2766</c:v>
                </c:pt>
              </c:numCache>
            </c:numRef>
          </c:val>
        </c:ser>
        <c:ser>
          <c:idx val="20"/>
          <c:order val="20"/>
          <c:tx>
            <c:strRef>
              <c:f>Arkusz1!$V$1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Arkusz1!$V$2</c:f>
              <c:numCache>
                <c:formatCode>General</c:formatCode>
                <c:ptCount val="1"/>
                <c:pt idx="0">
                  <c:v>2787</c:v>
                </c:pt>
              </c:numCache>
            </c:numRef>
          </c:val>
        </c:ser>
        <c:ser>
          <c:idx val="21"/>
          <c:order val="21"/>
          <c:tx>
            <c:strRef>
              <c:f>Arkusz1!$W$1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Arkusz1!$W$2</c:f>
              <c:numCache>
                <c:formatCode>General</c:formatCode>
                <c:ptCount val="1"/>
                <c:pt idx="0">
                  <c:v>2707</c:v>
                </c:pt>
              </c:numCache>
            </c:numRef>
          </c:val>
        </c:ser>
        <c:ser>
          <c:idx val="22"/>
          <c:order val="22"/>
          <c:tx>
            <c:strRef>
              <c:f>Arkusz1!$X$1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Arkusz1!$X$2</c:f>
              <c:numCache>
                <c:formatCode>General</c:formatCode>
                <c:ptCount val="1"/>
                <c:pt idx="0">
                  <c:v>2581</c:v>
                </c:pt>
              </c:numCache>
            </c:numRef>
          </c:val>
        </c:ser>
        <c:ser>
          <c:idx val="23"/>
          <c:order val="23"/>
          <c:tx>
            <c:strRef>
              <c:f>Arkusz1!$Y$1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Czytelnicy</c:v>
                </c:pt>
              </c:strCache>
            </c:strRef>
          </c:cat>
          <c:val>
            <c:numRef>
              <c:f>Arkusz1!$Y$2</c:f>
              <c:numCache>
                <c:formatCode>General</c:formatCode>
                <c:ptCount val="1"/>
                <c:pt idx="0">
                  <c:v>2305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656704"/>
        <c:axId val="25670784"/>
        <c:axId val="0"/>
      </c:bar3DChart>
      <c:catAx>
        <c:axId val="25656704"/>
        <c:scaling>
          <c:orientation val="minMax"/>
        </c:scaling>
        <c:delete val="1"/>
        <c:axPos val="b"/>
        <c:majorTickMark val="out"/>
        <c:minorTickMark val="none"/>
        <c:tickLblPos val="none"/>
        <c:crossAx val="25670784"/>
        <c:crosses val="autoZero"/>
        <c:auto val="1"/>
        <c:lblAlgn val="ctr"/>
        <c:lblOffset val="100"/>
        <c:noMultiLvlLbl val="0"/>
      </c:catAx>
      <c:valAx>
        <c:axId val="25670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pl-PL"/>
          </a:p>
        </c:txPr>
        <c:crossAx val="2565670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3866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3647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3345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3122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3110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Arkusz1!$G$2</c:f>
              <c:numCache>
                <c:formatCode>General</c:formatCode>
                <c:ptCount val="1"/>
                <c:pt idx="0">
                  <c:v>3029</c:v>
                </c:pt>
              </c:numCache>
            </c:numRef>
          </c:val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Arkusz1!$H$2</c:f>
              <c:numCache>
                <c:formatCode>General</c:formatCode>
                <c:ptCount val="1"/>
                <c:pt idx="0">
                  <c:v>2928</c:v>
                </c:pt>
              </c:numCache>
            </c:numRef>
          </c:val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Arkusz1!$I$2</c:f>
              <c:numCache>
                <c:formatCode>General</c:formatCode>
                <c:ptCount val="1"/>
                <c:pt idx="0">
                  <c:v>2766</c:v>
                </c:pt>
              </c:numCache>
            </c:numRef>
          </c:val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Arkusz1!$J$2</c:f>
              <c:numCache>
                <c:formatCode>General</c:formatCode>
                <c:ptCount val="1"/>
                <c:pt idx="0">
                  <c:v>2787</c:v>
                </c:pt>
              </c:numCache>
            </c:numRef>
          </c:val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Arkusz1!$K$2</c:f>
              <c:numCache>
                <c:formatCode>General</c:formatCode>
                <c:ptCount val="1"/>
                <c:pt idx="0">
                  <c:v>2707</c:v>
                </c:pt>
              </c:numCache>
            </c:numRef>
          </c:val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Arkusz1!$L$2</c:f>
              <c:numCache>
                <c:formatCode>General</c:formatCode>
                <c:ptCount val="1"/>
                <c:pt idx="0">
                  <c:v>2581</c:v>
                </c:pt>
              </c:numCache>
            </c:numRef>
          </c:val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Wybożyczenia</c:v>
                </c:pt>
              </c:strCache>
            </c:strRef>
          </c:cat>
          <c:val>
            <c:numRef>
              <c:f>Arkusz1!$M$2</c:f>
              <c:numCache>
                <c:formatCode>General</c:formatCode>
                <c:ptCount val="1"/>
                <c:pt idx="0">
                  <c:v>2305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852544"/>
        <c:axId val="25854336"/>
        <c:axId val="0"/>
      </c:bar3DChart>
      <c:catAx>
        <c:axId val="25852544"/>
        <c:scaling>
          <c:orientation val="minMax"/>
        </c:scaling>
        <c:delete val="1"/>
        <c:axPos val="b"/>
        <c:majorTickMark val="out"/>
        <c:minorTickMark val="none"/>
        <c:tickLblPos val="none"/>
        <c:crossAx val="25854336"/>
        <c:crosses val="autoZero"/>
        <c:auto val="1"/>
        <c:lblAlgn val="ctr"/>
        <c:lblOffset val="100"/>
        <c:noMultiLvlLbl val="0"/>
      </c:catAx>
      <c:valAx>
        <c:axId val="25854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8525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FF0000"/>
          </a:solidFill>
        </a:defRPr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1992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59652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1993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62074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1994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56501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1995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61053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1996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57802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1997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Arkusz1!$G$2</c:f>
              <c:numCache>
                <c:formatCode>General</c:formatCode>
                <c:ptCount val="1"/>
                <c:pt idx="0">
                  <c:v>58155</c:v>
                </c:pt>
              </c:numCache>
            </c:numRef>
          </c:val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1998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Arkusz1!$H$2</c:f>
              <c:numCache>
                <c:formatCode>General</c:formatCode>
                <c:ptCount val="1"/>
                <c:pt idx="0">
                  <c:v>52818</c:v>
                </c:pt>
              </c:numCache>
            </c:numRef>
          </c:val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1999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Arkusz1!$I$2</c:f>
              <c:numCache>
                <c:formatCode>General</c:formatCode>
                <c:ptCount val="1"/>
                <c:pt idx="0">
                  <c:v>59351</c:v>
                </c:pt>
              </c:numCache>
            </c:numRef>
          </c:val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2000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Arkusz1!$J$2</c:f>
              <c:numCache>
                <c:formatCode>General</c:formatCode>
                <c:ptCount val="1"/>
                <c:pt idx="0">
                  <c:v>59953</c:v>
                </c:pt>
              </c:numCache>
            </c:numRef>
          </c:val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2001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Arkusz1!$K$2</c:f>
              <c:numCache>
                <c:formatCode>General</c:formatCode>
                <c:ptCount val="1"/>
                <c:pt idx="0">
                  <c:v>65434</c:v>
                </c:pt>
              </c:numCache>
            </c:numRef>
          </c:val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2002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Arkusz1!$L$2</c:f>
              <c:numCache>
                <c:formatCode>General</c:formatCode>
                <c:ptCount val="1"/>
                <c:pt idx="0">
                  <c:v>66445</c:v>
                </c:pt>
              </c:numCache>
            </c:numRef>
          </c:val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2003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Arkusz1!$M$2</c:f>
              <c:numCache>
                <c:formatCode>General</c:formatCode>
                <c:ptCount val="1"/>
                <c:pt idx="0">
                  <c:v>66459</c:v>
                </c:pt>
              </c:numCache>
            </c:numRef>
          </c:val>
        </c:ser>
        <c:ser>
          <c:idx val="12"/>
          <c:order val="12"/>
          <c:tx>
            <c:strRef>
              <c:f>Arkusz1!$N$1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Arkusz1!$N$2</c:f>
              <c:numCache>
                <c:formatCode>General</c:formatCode>
                <c:ptCount val="1"/>
                <c:pt idx="0">
                  <c:v>75236</c:v>
                </c:pt>
              </c:numCache>
            </c:numRef>
          </c:val>
        </c:ser>
        <c:ser>
          <c:idx val="13"/>
          <c:order val="13"/>
          <c:tx>
            <c:strRef>
              <c:f>Arkusz1!$O$1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Arkusz1!$O$2</c:f>
              <c:numCache>
                <c:formatCode>General</c:formatCode>
                <c:ptCount val="1"/>
                <c:pt idx="0">
                  <c:v>73463</c:v>
                </c:pt>
              </c:numCache>
            </c:numRef>
          </c:val>
        </c:ser>
        <c:ser>
          <c:idx val="14"/>
          <c:order val="14"/>
          <c:tx>
            <c:strRef>
              <c:f>Arkusz1!$P$1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Arkusz1!$P$2</c:f>
              <c:numCache>
                <c:formatCode>General</c:formatCode>
                <c:ptCount val="1"/>
                <c:pt idx="0">
                  <c:v>66866</c:v>
                </c:pt>
              </c:numCache>
            </c:numRef>
          </c:val>
        </c:ser>
        <c:ser>
          <c:idx val="15"/>
          <c:order val="15"/>
          <c:tx>
            <c:strRef>
              <c:f>Arkusz1!$Q$1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Arkusz1!$Q$2</c:f>
              <c:numCache>
                <c:formatCode>General</c:formatCode>
                <c:ptCount val="1"/>
                <c:pt idx="0">
                  <c:v>65690</c:v>
                </c:pt>
              </c:numCache>
            </c:numRef>
          </c:val>
        </c:ser>
        <c:ser>
          <c:idx val="16"/>
          <c:order val="16"/>
          <c:tx>
            <c:strRef>
              <c:f>Arkusz1!$R$1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Arkusz1!$R$2</c:f>
              <c:numCache>
                <c:formatCode>General</c:formatCode>
                <c:ptCount val="1"/>
                <c:pt idx="0">
                  <c:v>64846</c:v>
                </c:pt>
              </c:numCache>
            </c:numRef>
          </c:val>
        </c:ser>
        <c:ser>
          <c:idx val="17"/>
          <c:order val="17"/>
          <c:tx>
            <c:strRef>
              <c:f>Arkusz1!$S$1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Arkusz1!$S$2</c:f>
              <c:numCache>
                <c:formatCode>General</c:formatCode>
                <c:ptCount val="1"/>
                <c:pt idx="0">
                  <c:v>63234</c:v>
                </c:pt>
              </c:numCache>
            </c:numRef>
          </c:val>
        </c:ser>
        <c:ser>
          <c:idx val="18"/>
          <c:order val="18"/>
          <c:tx>
            <c:strRef>
              <c:f>Arkusz1!$T$1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Arkusz1!$T$2</c:f>
              <c:numCache>
                <c:formatCode>General</c:formatCode>
                <c:ptCount val="1"/>
                <c:pt idx="0">
                  <c:v>60598</c:v>
                </c:pt>
              </c:numCache>
            </c:numRef>
          </c:val>
        </c:ser>
        <c:ser>
          <c:idx val="19"/>
          <c:order val="19"/>
          <c:tx>
            <c:strRef>
              <c:f>Arkusz1!$U$1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Arkusz1!$U$2</c:f>
              <c:numCache>
                <c:formatCode>General</c:formatCode>
                <c:ptCount val="1"/>
                <c:pt idx="0">
                  <c:v>57832</c:v>
                </c:pt>
              </c:numCache>
            </c:numRef>
          </c:val>
        </c:ser>
        <c:ser>
          <c:idx val="20"/>
          <c:order val="20"/>
          <c:tx>
            <c:strRef>
              <c:f>Arkusz1!$V$1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Arkusz1!$V$2</c:f>
              <c:numCache>
                <c:formatCode>General</c:formatCode>
                <c:ptCount val="1"/>
                <c:pt idx="0">
                  <c:v>59301</c:v>
                </c:pt>
              </c:numCache>
            </c:numRef>
          </c:val>
        </c:ser>
        <c:ser>
          <c:idx val="21"/>
          <c:order val="21"/>
          <c:tx>
            <c:strRef>
              <c:f>Arkusz1!$W$1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Arkusz1!$W$2</c:f>
              <c:numCache>
                <c:formatCode>General</c:formatCode>
                <c:ptCount val="1"/>
                <c:pt idx="0">
                  <c:v>58836</c:v>
                </c:pt>
              </c:numCache>
            </c:numRef>
          </c:val>
        </c:ser>
        <c:ser>
          <c:idx val="22"/>
          <c:order val="22"/>
          <c:tx>
            <c:strRef>
              <c:f>Arkusz1!$X$1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Arkusz1!$X$2</c:f>
              <c:numCache>
                <c:formatCode>General</c:formatCode>
                <c:ptCount val="1"/>
                <c:pt idx="0">
                  <c:v>56882</c:v>
                </c:pt>
              </c:numCache>
            </c:numRef>
          </c:val>
        </c:ser>
        <c:ser>
          <c:idx val="23"/>
          <c:order val="23"/>
          <c:tx>
            <c:strRef>
              <c:f>Arkusz1!$Y$1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Wypozyczenia</c:v>
                </c:pt>
              </c:strCache>
            </c:strRef>
          </c:cat>
          <c:val>
            <c:numRef>
              <c:f>Arkusz1!$Y$2</c:f>
              <c:numCache>
                <c:formatCode>General</c:formatCode>
                <c:ptCount val="1"/>
                <c:pt idx="0">
                  <c:v>53460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951616"/>
        <c:axId val="25953408"/>
        <c:axId val="0"/>
      </c:bar3DChart>
      <c:catAx>
        <c:axId val="25951616"/>
        <c:scaling>
          <c:orientation val="minMax"/>
        </c:scaling>
        <c:delete val="1"/>
        <c:axPos val="b"/>
        <c:majorTickMark val="out"/>
        <c:minorTickMark val="none"/>
        <c:tickLblPos val="none"/>
        <c:crossAx val="25953408"/>
        <c:crosses val="autoZero"/>
        <c:auto val="1"/>
        <c:lblAlgn val="ctr"/>
        <c:lblOffset val="100"/>
        <c:noMultiLvlLbl val="0"/>
      </c:catAx>
      <c:valAx>
        <c:axId val="25953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9516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FF0000"/>
          </a:solidFill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75236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73463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66866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65690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64846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Arkusz1!$G$2</c:f>
              <c:numCache>
                <c:formatCode>General</c:formatCode>
                <c:ptCount val="1"/>
                <c:pt idx="0">
                  <c:v>63234</c:v>
                </c:pt>
              </c:numCache>
            </c:numRef>
          </c:val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Arkusz1!$H$2</c:f>
              <c:numCache>
                <c:formatCode>General</c:formatCode>
                <c:ptCount val="1"/>
                <c:pt idx="0">
                  <c:v>60598</c:v>
                </c:pt>
              </c:numCache>
            </c:numRef>
          </c:val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Arkusz1!$I$2</c:f>
              <c:numCache>
                <c:formatCode>General</c:formatCode>
                <c:ptCount val="1"/>
                <c:pt idx="0">
                  <c:v>57832</c:v>
                </c:pt>
              </c:numCache>
            </c:numRef>
          </c:val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Arkusz1!$J$2</c:f>
              <c:numCache>
                <c:formatCode>General</c:formatCode>
                <c:ptCount val="1"/>
                <c:pt idx="0">
                  <c:v>59301</c:v>
                </c:pt>
              </c:numCache>
            </c:numRef>
          </c:val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Arkusz1!$K$2</c:f>
              <c:numCache>
                <c:formatCode>General</c:formatCode>
                <c:ptCount val="1"/>
                <c:pt idx="0">
                  <c:v>58836</c:v>
                </c:pt>
              </c:numCache>
            </c:numRef>
          </c:val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Arkusz1!$L$2</c:f>
              <c:numCache>
                <c:formatCode>General</c:formatCode>
                <c:ptCount val="1"/>
                <c:pt idx="0">
                  <c:v>56882</c:v>
                </c:pt>
              </c:numCache>
            </c:numRef>
          </c:val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Wypożyczenia</c:v>
                </c:pt>
              </c:strCache>
            </c:strRef>
          </c:cat>
          <c:val>
            <c:numRef>
              <c:f>Arkusz1!$M$2</c:f>
              <c:numCache>
                <c:formatCode>General</c:formatCode>
                <c:ptCount val="1"/>
                <c:pt idx="0">
                  <c:v>53460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368640"/>
        <c:axId val="26378624"/>
        <c:axId val="0"/>
      </c:bar3DChart>
      <c:catAx>
        <c:axId val="26368640"/>
        <c:scaling>
          <c:orientation val="minMax"/>
        </c:scaling>
        <c:delete val="1"/>
        <c:axPos val="b"/>
        <c:majorTickMark val="out"/>
        <c:minorTickMark val="none"/>
        <c:tickLblPos val="none"/>
        <c:crossAx val="26378624"/>
        <c:crosses val="autoZero"/>
        <c:auto val="1"/>
        <c:lblAlgn val="ctr"/>
        <c:lblOffset val="100"/>
        <c:noMultiLvlLbl val="0"/>
      </c:catAx>
      <c:valAx>
        <c:axId val="26378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3686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FF0000"/>
          </a:solidFill>
        </a:defRPr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1992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1763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1993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1261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1994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852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1995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985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1996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880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1997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Arkusz1!$G$2</c:f>
              <c:numCache>
                <c:formatCode>General</c:formatCode>
                <c:ptCount val="1"/>
                <c:pt idx="0">
                  <c:v>1729</c:v>
                </c:pt>
              </c:numCache>
            </c:numRef>
          </c:val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1998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Arkusz1!$H$2</c:f>
              <c:numCache>
                <c:formatCode>General</c:formatCode>
                <c:ptCount val="1"/>
                <c:pt idx="0">
                  <c:v>1492</c:v>
                </c:pt>
              </c:numCache>
            </c:numRef>
          </c:val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1999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Arkusz1!$I$2</c:f>
              <c:numCache>
                <c:formatCode>General</c:formatCode>
                <c:ptCount val="1"/>
                <c:pt idx="0">
                  <c:v>1563</c:v>
                </c:pt>
              </c:numCache>
            </c:numRef>
          </c:val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2000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Arkusz1!$J$2</c:f>
              <c:numCache>
                <c:formatCode>General</c:formatCode>
                <c:ptCount val="1"/>
                <c:pt idx="0">
                  <c:v>1510</c:v>
                </c:pt>
              </c:numCache>
            </c:numRef>
          </c:val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2001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Arkusz1!$K$2</c:f>
              <c:numCache>
                <c:formatCode>General</c:formatCode>
                <c:ptCount val="1"/>
                <c:pt idx="0">
                  <c:v>1087</c:v>
                </c:pt>
              </c:numCache>
            </c:numRef>
          </c:val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2002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Arkusz1!$L$2</c:f>
              <c:numCache>
                <c:formatCode>General</c:formatCode>
                <c:ptCount val="1"/>
                <c:pt idx="0">
                  <c:v>1505</c:v>
                </c:pt>
              </c:numCache>
            </c:numRef>
          </c:val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2003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Arkusz1!$M$2</c:f>
              <c:numCache>
                <c:formatCode>General</c:formatCode>
                <c:ptCount val="1"/>
                <c:pt idx="0">
                  <c:v>1020</c:v>
                </c:pt>
              </c:numCache>
            </c:numRef>
          </c:val>
        </c:ser>
        <c:ser>
          <c:idx val="12"/>
          <c:order val="12"/>
          <c:tx>
            <c:strRef>
              <c:f>Arkusz1!$N$1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Arkusz1!$N$2</c:f>
              <c:numCache>
                <c:formatCode>General</c:formatCode>
                <c:ptCount val="1"/>
                <c:pt idx="0">
                  <c:v>1063</c:v>
                </c:pt>
              </c:numCache>
            </c:numRef>
          </c:val>
        </c:ser>
        <c:ser>
          <c:idx val="13"/>
          <c:order val="13"/>
          <c:tx>
            <c:strRef>
              <c:f>Arkusz1!$O$1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Arkusz1!$O$2</c:f>
              <c:numCache>
                <c:formatCode>General</c:formatCode>
                <c:ptCount val="1"/>
                <c:pt idx="0">
                  <c:v>1762</c:v>
                </c:pt>
              </c:numCache>
            </c:numRef>
          </c:val>
        </c:ser>
        <c:ser>
          <c:idx val="14"/>
          <c:order val="14"/>
          <c:tx>
            <c:strRef>
              <c:f>Arkusz1!$P$1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Arkusz1!$P$2</c:f>
              <c:numCache>
                <c:formatCode>General</c:formatCode>
                <c:ptCount val="1"/>
                <c:pt idx="0">
                  <c:v>1857</c:v>
                </c:pt>
              </c:numCache>
            </c:numRef>
          </c:val>
        </c:ser>
        <c:ser>
          <c:idx val="15"/>
          <c:order val="15"/>
          <c:tx>
            <c:strRef>
              <c:f>Arkusz1!$Q$1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Arkusz1!$Q$2</c:f>
              <c:numCache>
                <c:formatCode>General</c:formatCode>
                <c:ptCount val="1"/>
                <c:pt idx="0">
                  <c:v>1861</c:v>
                </c:pt>
              </c:numCache>
            </c:numRef>
          </c:val>
        </c:ser>
        <c:ser>
          <c:idx val="16"/>
          <c:order val="16"/>
          <c:tx>
            <c:strRef>
              <c:f>Arkusz1!$R$1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Arkusz1!$R$2</c:f>
              <c:numCache>
                <c:formatCode>General</c:formatCode>
                <c:ptCount val="1"/>
                <c:pt idx="0">
                  <c:v>1916</c:v>
                </c:pt>
              </c:numCache>
            </c:numRef>
          </c:val>
        </c:ser>
        <c:ser>
          <c:idx val="17"/>
          <c:order val="17"/>
          <c:tx>
            <c:strRef>
              <c:f>Arkusz1!$S$1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Arkusz1!$S$2</c:f>
              <c:numCache>
                <c:formatCode>General</c:formatCode>
                <c:ptCount val="1"/>
                <c:pt idx="0">
                  <c:v>1070</c:v>
                </c:pt>
              </c:numCache>
            </c:numRef>
          </c:val>
        </c:ser>
        <c:ser>
          <c:idx val="18"/>
          <c:order val="18"/>
          <c:tx>
            <c:strRef>
              <c:f>Arkusz1!$T$1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Arkusz1!$T$2</c:f>
              <c:numCache>
                <c:formatCode>General</c:formatCode>
                <c:ptCount val="1"/>
                <c:pt idx="0">
                  <c:v>1221</c:v>
                </c:pt>
              </c:numCache>
            </c:numRef>
          </c:val>
        </c:ser>
        <c:ser>
          <c:idx val="19"/>
          <c:order val="19"/>
          <c:tx>
            <c:strRef>
              <c:f>Arkusz1!$U$1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Arkusz1!$U$2</c:f>
              <c:numCache>
                <c:formatCode>General</c:formatCode>
                <c:ptCount val="1"/>
                <c:pt idx="0">
                  <c:v>1510</c:v>
                </c:pt>
              </c:numCache>
            </c:numRef>
          </c:val>
        </c:ser>
        <c:ser>
          <c:idx val="20"/>
          <c:order val="20"/>
          <c:tx>
            <c:strRef>
              <c:f>Arkusz1!$V$1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Arkusz1!$V$2</c:f>
              <c:numCache>
                <c:formatCode>General</c:formatCode>
                <c:ptCount val="1"/>
                <c:pt idx="0">
                  <c:v>1381</c:v>
                </c:pt>
              </c:numCache>
            </c:numRef>
          </c:val>
        </c:ser>
        <c:ser>
          <c:idx val="21"/>
          <c:order val="21"/>
          <c:tx>
            <c:strRef>
              <c:f>Arkusz1!$W$1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Arkusz1!$W$2</c:f>
              <c:numCache>
                <c:formatCode>General</c:formatCode>
                <c:ptCount val="1"/>
                <c:pt idx="0">
                  <c:v>1391</c:v>
                </c:pt>
              </c:numCache>
            </c:numRef>
          </c:val>
        </c:ser>
        <c:ser>
          <c:idx val="22"/>
          <c:order val="22"/>
          <c:tx>
            <c:strRef>
              <c:f>Arkusz1!$X$1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Arkusz1!$X$2</c:f>
              <c:numCache>
                <c:formatCode>General</c:formatCode>
                <c:ptCount val="1"/>
                <c:pt idx="0">
                  <c:v>1222</c:v>
                </c:pt>
              </c:numCache>
            </c:numRef>
          </c:val>
        </c:ser>
        <c:ser>
          <c:idx val="23"/>
          <c:order val="23"/>
          <c:tx>
            <c:strRef>
              <c:f>Arkusz1!$Y$1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 księgozbioru</c:v>
                </c:pt>
              </c:strCache>
            </c:strRef>
          </c:cat>
          <c:val>
            <c:numRef>
              <c:f>Arkusz1!$Y$2</c:f>
              <c:numCache>
                <c:formatCode>General</c:formatCode>
                <c:ptCount val="1"/>
                <c:pt idx="0">
                  <c:v>1338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131840"/>
        <c:axId val="26150016"/>
        <c:axId val="0"/>
      </c:bar3DChart>
      <c:catAx>
        <c:axId val="26131840"/>
        <c:scaling>
          <c:orientation val="minMax"/>
        </c:scaling>
        <c:delete val="1"/>
        <c:axPos val="b"/>
        <c:majorTickMark val="out"/>
        <c:minorTickMark val="none"/>
        <c:tickLblPos val="none"/>
        <c:crossAx val="26150016"/>
        <c:crosses val="autoZero"/>
        <c:auto val="1"/>
        <c:lblAlgn val="ctr"/>
        <c:lblOffset val="100"/>
        <c:noMultiLvlLbl val="0"/>
      </c:catAx>
      <c:valAx>
        <c:axId val="2615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pl-PL"/>
          </a:p>
        </c:txPr>
        <c:crossAx val="2613184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1063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1762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1857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1861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1916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Arkusz1!$G$2</c:f>
              <c:numCache>
                <c:formatCode>General</c:formatCode>
                <c:ptCount val="1"/>
                <c:pt idx="0">
                  <c:v>1070</c:v>
                </c:pt>
              </c:numCache>
            </c:numRef>
          </c:val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Arkusz1!$H$2</c:f>
              <c:numCache>
                <c:formatCode>General</c:formatCode>
                <c:ptCount val="1"/>
                <c:pt idx="0">
                  <c:v>1221</c:v>
                </c:pt>
              </c:numCache>
            </c:numRef>
          </c:val>
        </c:ser>
        <c:ser>
          <c:idx val="7"/>
          <c:order val="7"/>
          <c:tx>
            <c:strRef>
              <c:f>Arkusz1!$I$1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Arkusz1!$I$2</c:f>
              <c:numCache>
                <c:formatCode>General</c:formatCode>
                <c:ptCount val="1"/>
                <c:pt idx="0">
                  <c:v>1510</c:v>
                </c:pt>
              </c:numCache>
            </c:numRef>
          </c:val>
        </c:ser>
        <c:ser>
          <c:idx val="8"/>
          <c:order val="8"/>
          <c:tx>
            <c:strRef>
              <c:f>Arkusz1!$J$1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Arkusz1!$J$2</c:f>
              <c:numCache>
                <c:formatCode>General</c:formatCode>
                <c:ptCount val="1"/>
                <c:pt idx="0">
                  <c:v>1381</c:v>
                </c:pt>
              </c:numCache>
            </c:numRef>
          </c:val>
        </c:ser>
        <c:ser>
          <c:idx val="9"/>
          <c:order val="9"/>
          <c:tx>
            <c:strRef>
              <c:f>Arkusz1!$K$1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Arkusz1!$K$2</c:f>
              <c:numCache>
                <c:formatCode>General</c:formatCode>
                <c:ptCount val="1"/>
                <c:pt idx="0">
                  <c:v>1391</c:v>
                </c:pt>
              </c:numCache>
            </c:numRef>
          </c:val>
        </c:ser>
        <c:ser>
          <c:idx val="10"/>
          <c:order val="10"/>
          <c:tx>
            <c:strRef>
              <c:f>Arkusz1!$L$1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Arkusz1!$L$2</c:f>
              <c:numCache>
                <c:formatCode>General</c:formatCode>
                <c:ptCount val="1"/>
                <c:pt idx="0">
                  <c:v>1222</c:v>
                </c:pt>
              </c:numCache>
            </c:numRef>
          </c:val>
        </c:ser>
        <c:ser>
          <c:idx val="11"/>
          <c:order val="11"/>
          <c:tx>
            <c:strRef>
              <c:f>Arkusz1!$M$1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Arkusz1!$A$2</c:f>
              <c:strCache>
                <c:ptCount val="1"/>
                <c:pt idx="0">
                  <c:v>Przybytki</c:v>
                </c:pt>
              </c:strCache>
            </c:strRef>
          </c:cat>
          <c:val>
            <c:numRef>
              <c:f>Arkusz1!$M$2</c:f>
              <c:numCache>
                <c:formatCode>General</c:formatCode>
                <c:ptCount val="1"/>
                <c:pt idx="0">
                  <c:v>1338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237568"/>
        <c:axId val="26243456"/>
        <c:axId val="0"/>
      </c:bar3DChart>
      <c:catAx>
        <c:axId val="26237568"/>
        <c:scaling>
          <c:orientation val="minMax"/>
        </c:scaling>
        <c:delete val="1"/>
        <c:axPos val="b"/>
        <c:majorTickMark val="out"/>
        <c:minorTickMark val="none"/>
        <c:tickLblPos val="none"/>
        <c:crossAx val="26243456"/>
        <c:crosses val="autoZero"/>
        <c:auto val="1"/>
        <c:lblAlgn val="ctr"/>
        <c:lblOffset val="100"/>
        <c:noMultiLvlLbl val="0"/>
      </c:catAx>
      <c:valAx>
        <c:axId val="26243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2375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FF0000"/>
          </a:solidFill>
        </a:defRPr>
      </a:pPr>
      <a:endParaRPr lang="pl-PL"/>
    </a:p>
  </c:tx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image" Target="../media/image205.jpeg"/><Relationship Id="rId4" Type="http://schemas.openxmlformats.org/officeDocument/2006/relationships/image" Target="../media/image208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image" Target="../media/image209.jpeg"/><Relationship Id="rId4" Type="http://schemas.openxmlformats.org/officeDocument/2006/relationships/image" Target="../media/image212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image" Target="../media/image213.jpeg"/><Relationship Id="rId4" Type="http://schemas.openxmlformats.org/officeDocument/2006/relationships/image" Target="../media/image216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image" Target="../media/image217.jpeg"/><Relationship Id="rId4" Type="http://schemas.openxmlformats.org/officeDocument/2006/relationships/image" Target="../media/image22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image" Target="../media/image19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image" Target="../media/image194.jpeg"/><Relationship Id="rId4" Type="http://schemas.openxmlformats.org/officeDocument/2006/relationships/image" Target="../media/image19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image" Target="../media/image19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image" Target="../media/image201.jpeg"/><Relationship Id="rId4" Type="http://schemas.openxmlformats.org/officeDocument/2006/relationships/image" Target="../media/image20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375BED-FD19-4E69-8F76-CD0C7040CA62}" type="doc">
      <dgm:prSet loTypeId="urn:microsoft.com/office/officeart/2005/8/layout/list1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pl-PL"/>
        </a:p>
      </dgm:t>
    </dgm:pt>
    <dgm:pt modelId="{C5899053-0A2B-448B-9F24-B608986A4B80}">
      <dgm:prSet phldrT="[Tekst]"/>
      <dgm:spPr/>
      <dgm:t>
        <a:bodyPr/>
        <a:lstStyle/>
        <a:p>
          <a:r>
            <a:rPr lang="pl-PL" dirty="0" smtClean="0"/>
            <a:t>Ciemieniecka  Irena  (14 lat pracy)</a:t>
          </a:r>
          <a:endParaRPr lang="pl-PL" dirty="0"/>
        </a:p>
      </dgm:t>
    </dgm:pt>
    <dgm:pt modelId="{5708F978-F93F-418D-980D-FFBE0CF42B7E}" type="parTrans" cxnId="{DBFDEBBB-6265-4881-B35A-2251B90FFD86}">
      <dgm:prSet/>
      <dgm:spPr/>
      <dgm:t>
        <a:bodyPr/>
        <a:lstStyle/>
        <a:p>
          <a:endParaRPr lang="pl-PL"/>
        </a:p>
      </dgm:t>
    </dgm:pt>
    <dgm:pt modelId="{7E304ED1-048B-49E1-BF4F-FE1E57A26C61}" type="sibTrans" cxnId="{DBFDEBBB-6265-4881-B35A-2251B90FFD86}">
      <dgm:prSet/>
      <dgm:spPr/>
      <dgm:t>
        <a:bodyPr/>
        <a:lstStyle/>
        <a:p>
          <a:endParaRPr lang="pl-PL"/>
        </a:p>
      </dgm:t>
    </dgm:pt>
    <dgm:pt modelId="{3E6D789F-6F4C-4EA8-B584-F255754D0DB7}">
      <dgm:prSet phldrT="[Tekst]"/>
      <dgm:spPr/>
      <dgm:t>
        <a:bodyPr/>
        <a:lstStyle/>
        <a:p>
          <a:r>
            <a:rPr lang="pl-PL" dirty="0" smtClean="0"/>
            <a:t>Myszkowska </a:t>
          </a:r>
          <a:r>
            <a:rPr lang="pl-PL" smtClean="0"/>
            <a:t>Eugenia (34 lata pracy)</a:t>
          </a:r>
          <a:endParaRPr lang="pl-PL" dirty="0"/>
        </a:p>
      </dgm:t>
    </dgm:pt>
    <dgm:pt modelId="{671BAD0D-6944-422B-992C-55EFF05EE9E1}" type="parTrans" cxnId="{E7C669FD-3866-40CB-99E0-9800A6C315C5}">
      <dgm:prSet/>
      <dgm:spPr/>
      <dgm:t>
        <a:bodyPr/>
        <a:lstStyle/>
        <a:p>
          <a:endParaRPr lang="pl-PL"/>
        </a:p>
      </dgm:t>
    </dgm:pt>
    <dgm:pt modelId="{035E5F09-A859-4FB2-AD14-1EF51D441100}" type="sibTrans" cxnId="{E7C669FD-3866-40CB-99E0-9800A6C315C5}">
      <dgm:prSet/>
      <dgm:spPr/>
      <dgm:t>
        <a:bodyPr/>
        <a:lstStyle/>
        <a:p>
          <a:endParaRPr lang="pl-PL"/>
        </a:p>
      </dgm:t>
    </dgm:pt>
    <dgm:pt modelId="{FC4075A8-BB17-4E10-BD9E-D49D06049C66}">
      <dgm:prSet phldrT="[Tekst]"/>
      <dgm:spPr/>
      <dgm:t>
        <a:bodyPr/>
        <a:lstStyle/>
        <a:p>
          <a:r>
            <a:rPr lang="pl-PL" dirty="0" smtClean="0"/>
            <a:t> Dąbrowska </a:t>
          </a:r>
          <a:r>
            <a:rPr lang="pl-PL" smtClean="0"/>
            <a:t>Danuta (40 lat pracy)</a:t>
          </a:r>
          <a:endParaRPr lang="pl-PL" dirty="0"/>
        </a:p>
      </dgm:t>
    </dgm:pt>
    <dgm:pt modelId="{913A5FCD-736E-40D0-B4B8-16D654F5FA0D}" type="parTrans" cxnId="{03C37F98-10E0-40B2-9C44-B08BD0F3F261}">
      <dgm:prSet/>
      <dgm:spPr/>
      <dgm:t>
        <a:bodyPr/>
        <a:lstStyle/>
        <a:p>
          <a:endParaRPr lang="pl-PL"/>
        </a:p>
      </dgm:t>
    </dgm:pt>
    <dgm:pt modelId="{9D2D195A-8E84-4BDE-A768-86CBD9090834}" type="sibTrans" cxnId="{03C37F98-10E0-40B2-9C44-B08BD0F3F261}">
      <dgm:prSet/>
      <dgm:spPr/>
      <dgm:t>
        <a:bodyPr/>
        <a:lstStyle/>
        <a:p>
          <a:endParaRPr lang="pl-PL"/>
        </a:p>
      </dgm:t>
    </dgm:pt>
    <dgm:pt modelId="{EB3F2B1F-7710-4155-976A-59254F54BC4E}">
      <dgm:prSet phldrT="[Tekst]"/>
      <dgm:spPr/>
      <dgm:t>
        <a:bodyPr/>
        <a:lstStyle/>
        <a:p>
          <a:r>
            <a:rPr lang="pl-PL" dirty="0" smtClean="0"/>
            <a:t>Kulińska </a:t>
          </a:r>
          <a:r>
            <a:rPr lang="pl-PL" smtClean="0"/>
            <a:t>Zofia (40 lat pracy)</a:t>
          </a:r>
          <a:endParaRPr lang="pl-PL" dirty="0"/>
        </a:p>
      </dgm:t>
    </dgm:pt>
    <dgm:pt modelId="{2AF1EB91-53D8-466D-BA5E-5374EDC96FE2}" type="parTrans" cxnId="{342AED47-3515-471A-9D78-863C5C8F3874}">
      <dgm:prSet/>
      <dgm:spPr/>
      <dgm:t>
        <a:bodyPr/>
        <a:lstStyle/>
        <a:p>
          <a:endParaRPr lang="pl-PL"/>
        </a:p>
      </dgm:t>
    </dgm:pt>
    <dgm:pt modelId="{FBE05857-FA0E-4840-A33A-AE8F9DB87051}" type="sibTrans" cxnId="{342AED47-3515-471A-9D78-863C5C8F3874}">
      <dgm:prSet/>
      <dgm:spPr/>
      <dgm:t>
        <a:bodyPr/>
        <a:lstStyle/>
        <a:p>
          <a:endParaRPr lang="pl-PL"/>
        </a:p>
      </dgm:t>
    </dgm:pt>
    <dgm:pt modelId="{A7B25141-3770-4BDD-8C2B-3B2FC5B2A871}">
      <dgm:prSet phldrT="[Tekst]"/>
      <dgm:spPr/>
      <dgm:t>
        <a:bodyPr/>
        <a:lstStyle/>
        <a:p>
          <a:r>
            <a:rPr lang="pl-PL" dirty="0" smtClean="0"/>
            <a:t>Zarzycka Zdzisława  (40 lat  pracy)</a:t>
          </a:r>
          <a:endParaRPr lang="pl-PL" dirty="0"/>
        </a:p>
      </dgm:t>
    </dgm:pt>
    <dgm:pt modelId="{15667795-0C57-4F9F-9BCB-CE6EBB676B74}" type="parTrans" cxnId="{250310E3-C8D0-4A7D-BFF7-A26C1896D9C8}">
      <dgm:prSet/>
      <dgm:spPr/>
      <dgm:t>
        <a:bodyPr/>
        <a:lstStyle/>
        <a:p>
          <a:endParaRPr lang="pl-PL"/>
        </a:p>
      </dgm:t>
    </dgm:pt>
    <dgm:pt modelId="{769DE552-A262-4C58-AD6E-52D5603F356E}" type="sibTrans" cxnId="{250310E3-C8D0-4A7D-BFF7-A26C1896D9C8}">
      <dgm:prSet/>
      <dgm:spPr/>
      <dgm:t>
        <a:bodyPr/>
        <a:lstStyle/>
        <a:p>
          <a:endParaRPr lang="pl-PL"/>
        </a:p>
      </dgm:t>
    </dgm:pt>
    <dgm:pt modelId="{0ED56BFF-0619-4106-844A-2D5CED853631}" type="pres">
      <dgm:prSet presAssocID="{09375BED-FD19-4E69-8F76-CD0C7040CA6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38CEFB9-1331-440A-9AD5-27811742D339}" type="pres">
      <dgm:prSet presAssocID="{C5899053-0A2B-448B-9F24-B608986A4B80}" presName="parentLin" presStyleCnt="0"/>
      <dgm:spPr/>
      <dgm:t>
        <a:bodyPr/>
        <a:lstStyle/>
        <a:p>
          <a:endParaRPr lang="pl-PL"/>
        </a:p>
      </dgm:t>
    </dgm:pt>
    <dgm:pt modelId="{9E496E83-7ECE-489D-8AB3-88F3AC4071E1}" type="pres">
      <dgm:prSet presAssocID="{C5899053-0A2B-448B-9F24-B608986A4B80}" presName="parentLeftMargin" presStyleLbl="node1" presStyleIdx="0" presStyleCnt="5"/>
      <dgm:spPr/>
      <dgm:t>
        <a:bodyPr/>
        <a:lstStyle/>
        <a:p>
          <a:endParaRPr lang="pl-PL"/>
        </a:p>
      </dgm:t>
    </dgm:pt>
    <dgm:pt modelId="{5F72C613-928A-41B2-88C8-647C3A66778B}" type="pres">
      <dgm:prSet presAssocID="{C5899053-0A2B-448B-9F24-B608986A4B8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CDB7925-2996-4996-BEBF-8FACC1F003EC}" type="pres">
      <dgm:prSet presAssocID="{C5899053-0A2B-448B-9F24-B608986A4B80}" presName="negativeSpace" presStyleCnt="0"/>
      <dgm:spPr/>
      <dgm:t>
        <a:bodyPr/>
        <a:lstStyle/>
        <a:p>
          <a:endParaRPr lang="pl-PL"/>
        </a:p>
      </dgm:t>
    </dgm:pt>
    <dgm:pt modelId="{EFA6650B-EC75-4C29-B5DD-38E949E0C4EE}" type="pres">
      <dgm:prSet presAssocID="{C5899053-0A2B-448B-9F24-B608986A4B80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09510F-A6E3-4419-BE07-CD98382104A2}" type="pres">
      <dgm:prSet presAssocID="{7E304ED1-048B-49E1-BF4F-FE1E57A26C61}" presName="spaceBetweenRectangles" presStyleCnt="0"/>
      <dgm:spPr/>
      <dgm:t>
        <a:bodyPr/>
        <a:lstStyle/>
        <a:p>
          <a:endParaRPr lang="pl-PL"/>
        </a:p>
      </dgm:t>
    </dgm:pt>
    <dgm:pt modelId="{E47AE9B1-BEE7-4EF5-BFB1-E8E91E750D7F}" type="pres">
      <dgm:prSet presAssocID="{EB3F2B1F-7710-4155-976A-59254F54BC4E}" presName="parentLin" presStyleCnt="0"/>
      <dgm:spPr/>
      <dgm:t>
        <a:bodyPr/>
        <a:lstStyle/>
        <a:p>
          <a:endParaRPr lang="pl-PL"/>
        </a:p>
      </dgm:t>
    </dgm:pt>
    <dgm:pt modelId="{43502AFE-DEE9-4A8D-A092-98CC4573CEAF}" type="pres">
      <dgm:prSet presAssocID="{EB3F2B1F-7710-4155-976A-59254F54BC4E}" presName="parentLeftMargin" presStyleLbl="node1" presStyleIdx="0" presStyleCnt="5"/>
      <dgm:spPr/>
      <dgm:t>
        <a:bodyPr/>
        <a:lstStyle/>
        <a:p>
          <a:endParaRPr lang="pl-PL"/>
        </a:p>
      </dgm:t>
    </dgm:pt>
    <dgm:pt modelId="{6F3D4C3A-AC4D-4A1B-AFB7-C3C23D78FB52}" type="pres">
      <dgm:prSet presAssocID="{EB3F2B1F-7710-4155-976A-59254F54BC4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DEE2C25-0546-4420-B17E-E3AAF1DA7C13}" type="pres">
      <dgm:prSet presAssocID="{EB3F2B1F-7710-4155-976A-59254F54BC4E}" presName="negativeSpace" presStyleCnt="0"/>
      <dgm:spPr/>
      <dgm:t>
        <a:bodyPr/>
        <a:lstStyle/>
        <a:p>
          <a:endParaRPr lang="pl-PL"/>
        </a:p>
      </dgm:t>
    </dgm:pt>
    <dgm:pt modelId="{1F23F85A-B672-4853-882F-F6E45C689456}" type="pres">
      <dgm:prSet presAssocID="{EB3F2B1F-7710-4155-976A-59254F54BC4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406E531-6C99-49E0-8F70-04C8DC8577DE}" type="pres">
      <dgm:prSet presAssocID="{FBE05857-FA0E-4840-A33A-AE8F9DB87051}" presName="spaceBetweenRectangles" presStyleCnt="0"/>
      <dgm:spPr/>
      <dgm:t>
        <a:bodyPr/>
        <a:lstStyle/>
        <a:p>
          <a:endParaRPr lang="pl-PL"/>
        </a:p>
      </dgm:t>
    </dgm:pt>
    <dgm:pt modelId="{46162EB3-5C7B-43F9-BE9A-FAE6CF31FBC1}" type="pres">
      <dgm:prSet presAssocID="{3E6D789F-6F4C-4EA8-B584-F255754D0DB7}" presName="parentLin" presStyleCnt="0"/>
      <dgm:spPr/>
      <dgm:t>
        <a:bodyPr/>
        <a:lstStyle/>
        <a:p>
          <a:endParaRPr lang="pl-PL"/>
        </a:p>
      </dgm:t>
    </dgm:pt>
    <dgm:pt modelId="{EFB85C92-84B6-46AA-A494-C8F494067760}" type="pres">
      <dgm:prSet presAssocID="{3E6D789F-6F4C-4EA8-B584-F255754D0DB7}" presName="parentLeftMargin" presStyleLbl="node1" presStyleIdx="1" presStyleCnt="5"/>
      <dgm:spPr/>
      <dgm:t>
        <a:bodyPr/>
        <a:lstStyle/>
        <a:p>
          <a:endParaRPr lang="pl-PL"/>
        </a:p>
      </dgm:t>
    </dgm:pt>
    <dgm:pt modelId="{FFD746D1-9B55-4516-BCEB-402D2F76D710}" type="pres">
      <dgm:prSet presAssocID="{3E6D789F-6F4C-4EA8-B584-F255754D0DB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F3EAE8-3B11-4B12-A820-F2132BB7DFDF}" type="pres">
      <dgm:prSet presAssocID="{3E6D789F-6F4C-4EA8-B584-F255754D0DB7}" presName="negativeSpace" presStyleCnt="0"/>
      <dgm:spPr/>
      <dgm:t>
        <a:bodyPr/>
        <a:lstStyle/>
        <a:p>
          <a:endParaRPr lang="pl-PL"/>
        </a:p>
      </dgm:t>
    </dgm:pt>
    <dgm:pt modelId="{77F708C0-2F3D-49CF-83A6-5068E453C404}" type="pres">
      <dgm:prSet presAssocID="{3E6D789F-6F4C-4EA8-B584-F255754D0DB7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6DD3A4-53BE-4542-8789-0182D42C040F}" type="pres">
      <dgm:prSet presAssocID="{035E5F09-A859-4FB2-AD14-1EF51D441100}" presName="spaceBetweenRectangles" presStyleCnt="0"/>
      <dgm:spPr/>
      <dgm:t>
        <a:bodyPr/>
        <a:lstStyle/>
        <a:p>
          <a:endParaRPr lang="pl-PL"/>
        </a:p>
      </dgm:t>
    </dgm:pt>
    <dgm:pt modelId="{12A082C3-6050-4C86-88B0-C782F7904BFD}" type="pres">
      <dgm:prSet presAssocID="{FC4075A8-BB17-4E10-BD9E-D49D06049C66}" presName="parentLin" presStyleCnt="0"/>
      <dgm:spPr/>
      <dgm:t>
        <a:bodyPr/>
        <a:lstStyle/>
        <a:p>
          <a:endParaRPr lang="pl-PL"/>
        </a:p>
      </dgm:t>
    </dgm:pt>
    <dgm:pt modelId="{C4C254C6-5FB7-4E41-8F47-83EDA64EDD41}" type="pres">
      <dgm:prSet presAssocID="{FC4075A8-BB17-4E10-BD9E-D49D06049C66}" presName="parentLeftMargin" presStyleLbl="node1" presStyleIdx="2" presStyleCnt="5"/>
      <dgm:spPr/>
      <dgm:t>
        <a:bodyPr/>
        <a:lstStyle/>
        <a:p>
          <a:endParaRPr lang="pl-PL"/>
        </a:p>
      </dgm:t>
    </dgm:pt>
    <dgm:pt modelId="{EC93D050-AE76-4C5F-ACAD-5A1514D3451E}" type="pres">
      <dgm:prSet presAssocID="{FC4075A8-BB17-4E10-BD9E-D49D06049C6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6F1C850-5A0E-4A26-BADD-7D3B21A32DB3}" type="pres">
      <dgm:prSet presAssocID="{FC4075A8-BB17-4E10-BD9E-D49D06049C66}" presName="negativeSpace" presStyleCnt="0"/>
      <dgm:spPr/>
      <dgm:t>
        <a:bodyPr/>
        <a:lstStyle/>
        <a:p>
          <a:endParaRPr lang="pl-PL"/>
        </a:p>
      </dgm:t>
    </dgm:pt>
    <dgm:pt modelId="{18D47640-BD0A-4928-83B5-C37238B1D818}" type="pres">
      <dgm:prSet presAssocID="{FC4075A8-BB17-4E10-BD9E-D49D06049C66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7D6A422-3FA3-4878-B577-19512E699D92}" type="pres">
      <dgm:prSet presAssocID="{9D2D195A-8E84-4BDE-A768-86CBD9090834}" presName="spaceBetweenRectangles" presStyleCnt="0"/>
      <dgm:spPr/>
      <dgm:t>
        <a:bodyPr/>
        <a:lstStyle/>
        <a:p>
          <a:endParaRPr lang="pl-PL"/>
        </a:p>
      </dgm:t>
    </dgm:pt>
    <dgm:pt modelId="{AD7243A6-CAA2-41A0-8F2A-F4911419B0C6}" type="pres">
      <dgm:prSet presAssocID="{A7B25141-3770-4BDD-8C2B-3B2FC5B2A871}" presName="parentLin" presStyleCnt="0"/>
      <dgm:spPr/>
      <dgm:t>
        <a:bodyPr/>
        <a:lstStyle/>
        <a:p>
          <a:endParaRPr lang="pl-PL"/>
        </a:p>
      </dgm:t>
    </dgm:pt>
    <dgm:pt modelId="{CF249E6C-134C-421A-9A5F-9A03D3B0EE52}" type="pres">
      <dgm:prSet presAssocID="{A7B25141-3770-4BDD-8C2B-3B2FC5B2A871}" presName="parentLeftMargin" presStyleLbl="node1" presStyleIdx="3" presStyleCnt="5"/>
      <dgm:spPr/>
      <dgm:t>
        <a:bodyPr/>
        <a:lstStyle/>
        <a:p>
          <a:endParaRPr lang="pl-PL"/>
        </a:p>
      </dgm:t>
    </dgm:pt>
    <dgm:pt modelId="{FCD40A16-4489-425B-AF39-C4965419B35F}" type="pres">
      <dgm:prSet presAssocID="{A7B25141-3770-4BDD-8C2B-3B2FC5B2A87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3E6610-5446-4F33-B87F-1DB03422FD81}" type="pres">
      <dgm:prSet presAssocID="{A7B25141-3770-4BDD-8C2B-3B2FC5B2A871}" presName="negativeSpace" presStyleCnt="0"/>
      <dgm:spPr/>
      <dgm:t>
        <a:bodyPr/>
        <a:lstStyle/>
        <a:p>
          <a:endParaRPr lang="pl-PL"/>
        </a:p>
      </dgm:t>
    </dgm:pt>
    <dgm:pt modelId="{CEF6A44C-9299-49F8-93FA-8E873D22542A}" type="pres">
      <dgm:prSet presAssocID="{A7B25141-3770-4BDD-8C2B-3B2FC5B2A871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8400C66-45F6-4CC9-93E9-102C2689D6D3}" type="presOf" srcId="{EB3F2B1F-7710-4155-976A-59254F54BC4E}" destId="{6F3D4C3A-AC4D-4A1B-AFB7-C3C23D78FB52}" srcOrd="1" destOrd="0" presId="urn:microsoft.com/office/officeart/2005/8/layout/list1"/>
    <dgm:cxn modelId="{FE5F2DA4-159E-42F1-AA5E-E25AF96E82CA}" type="presOf" srcId="{09375BED-FD19-4E69-8F76-CD0C7040CA62}" destId="{0ED56BFF-0619-4106-844A-2D5CED853631}" srcOrd="0" destOrd="0" presId="urn:microsoft.com/office/officeart/2005/8/layout/list1"/>
    <dgm:cxn modelId="{EE7BC4CD-193D-41E9-BC40-D7B4678BC635}" type="presOf" srcId="{3E6D789F-6F4C-4EA8-B584-F255754D0DB7}" destId="{FFD746D1-9B55-4516-BCEB-402D2F76D710}" srcOrd="1" destOrd="0" presId="urn:microsoft.com/office/officeart/2005/8/layout/list1"/>
    <dgm:cxn modelId="{E7C669FD-3866-40CB-99E0-9800A6C315C5}" srcId="{09375BED-FD19-4E69-8F76-CD0C7040CA62}" destId="{3E6D789F-6F4C-4EA8-B584-F255754D0DB7}" srcOrd="2" destOrd="0" parTransId="{671BAD0D-6944-422B-992C-55EFF05EE9E1}" sibTransId="{035E5F09-A859-4FB2-AD14-1EF51D441100}"/>
    <dgm:cxn modelId="{250310E3-C8D0-4A7D-BFF7-A26C1896D9C8}" srcId="{09375BED-FD19-4E69-8F76-CD0C7040CA62}" destId="{A7B25141-3770-4BDD-8C2B-3B2FC5B2A871}" srcOrd="4" destOrd="0" parTransId="{15667795-0C57-4F9F-9BCB-CE6EBB676B74}" sibTransId="{769DE552-A262-4C58-AD6E-52D5603F356E}"/>
    <dgm:cxn modelId="{13E338E8-42BC-484B-8B91-C07FE8DF6999}" type="presOf" srcId="{3E6D789F-6F4C-4EA8-B584-F255754D0DB7}" destId="{EFB85C92-84B6-46AA-A494-C8F494067760}" srcOrd="0" destOrd="0" presId="urn:microsoft.com/office/officeart/2005/8/layout/list1"/>
    <dgm:cxn modelId="{D840891E-D8F7-4436-856C-22545E53750A}" type="presOf" srcId="{A7B25141-3770-4BDD-8C2B-3B2FC5B2A871}" destId="{CF249E6C-134C-421A-9A5F-9A03D3B0EE52}" srcOrd="0" destOrd="0" presId="urn:microsoft.com/office/officeart/2005/8/layout/list1"/>
    <dgm:cxn modelId="{DBFDEBBB-6265-4881-B35A-2251B90FFD86}" srcId="{09375BED-FD19-4E69-8F76-CD0C7040CA62}" destId="{C5899053-0A2B-448B-9F24-B608986A4B80}" srcOrd="0" destOrd="0" parTransId="{5708F978-F93F-418D-980D-FFBE0CF42B7E}" sibTransId="{7E304ED1-048B-49E1-BF4F-FE1E57A26C61}"/>
    <dgm:cxn modelId="{8624776B-6F77-4981-9317-089747AACBB1}" type="presOf" srcId="{FC4075A8-BB17-4E10-BD9E-D49D06049C66}" destId="{EC93D050-AE76-4C5F-ACAD-5A1514D3451E}" srcOrd="1" destOrd="0" presId="urn:microsoft.com/office/officeart/2005/8/layout/list1"/>
    <dgm:cxn modelId="{D79DF428-367D-46FF-8538-E550F7B0DCCB}" type="presOf" srcId="{C5899053-0A2B-448B-9F24-B608986A4B80}" destId="{5F72C613-928A-41B2-88C8-647C3A66778B}" srcOrd="1" destOrd="0" presId="urn:microsoft.com/office/officeart/2005/8/layout/list1"/>
    <dgm:cxn modelId="{CC307430-0F82-4952-BA51-41143A6BA25C}" type="presOf" srcId="{C5899053-0A2B-448B-9F24-B608986A4B80}" destId="{9E496E83-7ECE-489D-8AB3-88F3AC4071E1}" srcOrd="0" destOrd="0" presId="urn:microsoft.com/office/officeart/2005/8/layout/list1"/>
    <dgm:cxn modelId="{03C37F98-10E0-40B2-9C44-B08BD0F3F261}" srcId="{09375BED-FD19-4E69-8F76-CD0C7040CA62}" destId="{FC4075A8-BB17-4E10-BD9E-D49D06049C66}" srcOrd="3" destOrd="0" parTransId="{913A5FCD-736E-40D0-B4B8-16D654F5FA0D}" sibTransId="{9D2D195A-8E84-4BDE-A768-86CBD9090834}"/>
    <dgm:cxn modelId="{FF20C390-F845-419E-99AB-7E106930CA75}" type="presOf" srcId="{EB3F2B1F-7710-4155-976A-59254F54BC4E}" destId="{43502AFE-DEE9-4A8D-A092-98CC4573CEAF}" srcOrd="0" destOrd="0" presId="urn:microsoft.com/office/officeart/2005/8/layout/list1"/>
    <dgm:cxn modelId="{342AED47-3515-471A-9D78-863C5C8F3874}" srcId="{09375BED-FD19-4E69-8F76-CD0C7040CA62}" destId="{EB3F2B1F-7710-4155-976A-59254F54BC4E}" srcOrd="1" destOrd="0" parTransId="{2AF1EB91-53D8-466D-BA5E-5374EDC96FE2}" sibTransId="{FBE05857-FA0E-4840-A33A-AE8F9DB87051}"/>
    <dgm:cxn modelId="{EEE8823C-4CA3-4FB4-A21F-238FBC9DF794}" type="presOf" srcId="{FC4075A8-BB17-4E10-BD9E-D49D06049C66}" destId="{C4C254C6-5FB7-4E41-8F47-83EDA64EDD41}" srcOrd="0" destOrd="0" presId="urn:microsoft.com/office/officeart/2005/8/layout/list1"/>
    <dgm:cxn modelId="{EC4416D4-56B7-4A69-BCDD-BFFC7AA4F54D}" type="presOf" srcId="{A7B25141-3770-4BDD-8C2B-3B2FC5B2A871}" destId="{FCD40A16-4489-425B-AF39-C4965419B35F}" srcOrd="1" destOrd="0" presId="urn:microsoft.com/office/officeart/2005/8/layout/list1"/>
    <dgm:cxn modelId="{45397FF4-8487-4A4A-A1F9-557B5305FD9E}" type="presParOf" srcId="{0ED56BFF-0619-4106-844A-2D5CED853631}" destId="{538CEFB9-1331-440A-9AD5-27811742D339}" srcOrd="0" destOrd="0" presId="urn:microsoft.com/office/officeart/2005/8/layout/list1"/>
    <dgm:cxn modelId="{4480DB26-A340-4300-B080-9E5825FF600D}" type="presParOf" srcId="{538CEFB9-1331-440A-9AD5-27811742D339}" destId="{9E496E83-7ECE-489D-8AB3-88F3AC4071E1}" srcOrd="0" destOrd="0" presId="urn:microsoft.com/office/officeart/2005/8/layout/list1"/>
    <dgm:cxn modelId="{72693391-C113-4EDE-81E4-FD9675B3262E}" type="presParOf" srcId="{538CEFB9-1331-440A-9AD5-27811742D339}" destId="{5F72C613-928A-41B2-88C8-647C3A66778B}" srcOrd="1" destOrd="0" presId="urn:microsoft.com/office/officeart/2005/8/layout/list1"/>
    <dgm:cxn modelId="{682523AC-8C2D-4612-AD78-F6F72E4D1BC2}" type="presParOf" srcId="{0ED56BFF-0619-4106-844A-2D5CED853631}" destId="{0CDB7925-2996-4996-BEBF-8FACC1F003EC}" srcOrd="1" destOrd="0" presId="urn:microsoft.com/office/officeart/2005/8/layout/list1"/>
    <dgm:cxn modelId="{BE72C200-0D5D-4186-8A26-22CC0362E9CA}" type="presParOf" srcId="{0ED56BFF-0619-4106-844A-2D5CED853631}" destId="{EFA6650B-EC75-4C29-B5DD-38E949E0C4EE}" srcOrd="2" destOrd="0" presId="urn:microsoft.com/office/officeart/2005/8/layout/list1"/>
    <dgm:cxn modelId="{433D19FE-2413-44CF-81E7-F0EC752CD4D6}" type="presParOf" srcId="{0ED56BFF-0619-4106-844A-2D5CED853631}" destId="{1D09510F-A6E3-4419-BE07-CD98382104A2}" srcOrd="3" destOrd="0" presId="urn:microsoft.com/office/officeart/2005/8/layout/list1"/>
    <dgm:cxn modelId="{AD97915E-93F6-4DB1-81DD-0F56D09FC039}" type="presParOf" srcId="{0ED56BFF-0619-4106-844A-2D5CED853631}" destId="{E47AE9B1-BEE7-4EF5-BFB1-E8E91E750D7F}" srcOrd="4" destOrd="0" presId="urn:microsoft.com/office/officeart/2005/8/layout/list1"/>
    <dgm:cxn modelId="{AC572C90-6BBD-45D1-9318-2197EDDB5D8D}" type="presParOf" srcId="{E47AE9B1-BEE7-4EF5-BFB1-E8E91E750D7F}" destId="{43502AFE-DEE9-4A8D-A092-98CC4573CEAF}" srcOrd="0" destOrd="0" presId="urn:microsoft.com/office/officeart/2005/8/layout/list1"/>
    <dgm:cxn modelId="{7B5E49A8-0971-4B1C-88DB-D766011D18B7}" type="presParOf" srcId="{E47AE9B1-BEE7-4EF5-BFB1-E8E91E750D7F}" destId="{6F3D4C3A-AC4D-4A1B-AFB7-C3C23D78FB52}" srcOrd="1" destOrd="0" presId="urn:microsoft.com/office/officeart/2005/8/layout/list1"/>
    <dgm:cxn modelId="{A182996B-A774-4980-8205-846900B460D8}" type="presParOf" srcId="{0ED56BFF-0619-4106-844A-2D5CED853631}" destId="{BDEE2C25-0546-4420-B17E-E3AAF1DA7C13}" srcOrd="5" destOrd="0" presId="urn:microsoft.com/office/officeart/2005/8/layout/list1"/>
    <dgm:cxn modelId="{AC48D4DC-02B4-437C-9C89-18FA5CB0DCAA}" type="presParOf" srcId="{0ED56BFF-0619-4106-844A-2D5CED853631}" destId="{1F23F85A-B672-4853-882F-F6E45C689456}" srcOrd="6" destOrd="0" presId="urn:microsoft.com/office/officeart/2005/8/layout/list1"/>
    <dgm:cxn modelId="{3391802C-929C-4A0E-B389-D154D78F106D}" type="presParOf" srcId="{0ED56BFF-0619-4106-844A-2D5CED853631}" destId="{D406E531-6C99-49E0-8F70-04C8DC8577DE}" srcOrd="7" destOrd="0" presId="urn:microsoft.com/office/officeart/2005/8/layout/list1"/>
    <dgm:cxn modelId="{FD88479D-E7BC-483C-BEDE-2F8197E4A34C}" type="presParOf" srcId="{0ED56BFF-0619-4106-844A-2D5CED853631}" destId="{46162EB3-5C7B-43F9-BE9A-FAE6CF31FBC1}" srcOrd="8" destOrd="0" presId="urn:microsoft.com/office/officeart/2005/8/layout/list1"/>
    <dgm:cxn modelId="{06311260-DE4A-49F4-90E5-4353FCA728FF}" type="presParOf" srcId="{46162EB3-5C7B-43F9-BE9A-FAE6CF31FBC1}" destId="{EFB85C92-84B6-46AA-A494-C8F494067760}" srcOrd="0" destOrd="0" presId="urn:microsoft.com/office/officeart/2005/8/layout/list1"/>
    <dgm:cxn modelId="{D9C473E1-B94E-4D7E-B614-A416C58DF354}" type="presParOf" srcId="{46162EB3-5C7B-43F9-BE9A-FAE6CF31FBC1}" destId="{FFD746D1-9B55-4516-BCEB-402D2F76D710}" srcOrd="1" destOrd="0" presId="urn:microsoft.com/office/officeart/2005/8/layout/list1"/>
    <dgm:cxn modelId="{09165291-C892-47E6-AEAD-D96C059B0599}" type="presParOf" srcId="{0ED56BFF-0619-4106-844A-2D5CED853631}" destId="{BFF3EAE8-3B11-4B12-A820-F2132BB7DFDF}" srcOrd="9" destOrd="0" presId="urn:microsoft.com/office/officeart/2005/8/layout/list1"/>
    <dgm:cxn modelId="{5257553C-B8A2-4754-9B99-7E09408D63D8}" type="presParOf" srcId="{0ED56BFF-0619-4106-844A-2D5CED853631}" destId="{77F708C0-2F3D-49CF-83A6-5068E453C404}" srcOrd="10" destOrd="0" presId="urn:microsoft.com/office/officeart/2005/8/layout/list1"/>
    <dgm:cxn modelId="{AB54BAB8-29C0-4B30-B01C-01A6F579F1C0}" type="presParOf" srcId="{0ED56BFF-0619-4106-844A-2D5CED853631}" destId="{166DD3A4-53BE-4542-8789-0182D42C040F}" srcOrd="11" destOrd="0" presId="urn:microsoft.com/office/officeart/2005/8/layout/list1"/>
    <dgm:cxn modelId="{69480887-D534-4A12-A195-7AC2BF4BD41F}" type="presParOf" srcId="{0ED56BFF-0619-4106-844A-2D5CED853631}" destId="{12A082C3-6050-4C86-88B0-C782F7904BFD}" srcOrd="12" destOrd="0" presId="urn:microsoft.com/office/officeart/2005/8/layout/list1"/>
    <dgm:cxn modelId="{605B14C7-E535-47A4-AC58-56D72FA2BAE0}" type="presParOf" srcId="{12A082C3-6050-4C86-88B0-C782F7904BFD}" destId="{C4C254C6-5FB7-4E41-8F47-83EDA64EDD41}" srcOrd="0" destOrd="0" presId="urn:microsoft.com/office/officeart/2005/8/layout/list1"/>
    <dgm:cxn modelId="{D019F662-155D-481C-A0BE-789C6E0C9A3C}" type="presParOf" srcId="{12A082C3-6050-4C86-88B0-C782F7904BFD}" destId="{EC93D050-AE76-4C5F-ACAD-5A1514D3451E}" srcOrd="1" destOrd="0" presId="urn:microsoft.com/office/officeart/2005/8/layout/list1"/>
    <dgm:cxn modelId="{0F75FF16-FC6D-437B-893C-0878FE76B36D}" type="presParOf" srcId="{0ED56BFF-0619-4106-844A-2D5CED853631}" destId="{26F1C850-5A0E-4A26-BADD-7D3B21A32DB3}" srcOrd="13" destOrd="0" presId="urn:microsoft.com/office/officeart/2005/8/layout/list1"/>
    <dgm:cxn modelId="{75C97F51-84E1-4D97-A55A-632D1F45AB55}" type="presParOf" srcId="{0ED56BFF-0619-4106-844A-2D5CED853631}" destId="{18D47640-BD0A-4928-83B5-C37238B1D818}" srcOrd="14" destOrd="0" presId="urn:microsoft.com/office/officeart/2005/8/layout/list1"/>
    <dgm:cxn modelId="{5E272FF0-21B1-4190-8645-DC3E3E16BD24}" type="presParOf" srcId="{0ED56BFF-0619-4106-844A-2D5CED853631}" destId="{B7D6A422-3FA3-4878-B577-19512E699D92}" srcOrd="15" destOrd="0" presId="urn:microsoft.com/office/officeart/2005/8/layout/list1"/>
    <dgm:cxn modelId="{5A2D94E0-DE66-46A1-9D71-E7C9E83D106F}" type="presParOf" srcId="{0ED56BFF-0619-4106-844A-2D5CED853631}" destId="{AD7243A6-CAA2-41A0-8F2A-F4911419B0C6}" srcOrd="16" destOrd="0" presId="urn:microsoft.com/office/officeart/2005/8/layout/list1"/>
    <dgm:cxn modelId="{75DF1D9C-8B34-409E-B995-8139B2C17503}" type="presParOf" srcId="{AD7243A6-CAA2-41A0-8F2A-F4911419B0C6}" destId="{CF249E6C-134C-421A-9A5F-9A03D3B0EE52}" srcOrd="0" destOrd="0" presId="urn:microsoft.com/office/officeart/2005/8/layout/list1"/>
    <dgm:cxn modelId="{BF92EE2F-9128-43A4-A560-78D2025422FB}" type="presParOf" srcId="{AD7243A6-CAA2-41A0-8F2A-F4911419B0C6}" destId="{FCD40A16-4489-425B-AF39-C4965419B35F}" srcOrd="1" destOrd="0" presId="urn:microsoft.com/office/officeart/2005/8/layout/list1"/>
    <dgm:cxn modelId="{0CC5AFBF-CC94-43B3-9B7C-412FD18602CA}" type="presParOf" srcId="{0ED56BFF-0619-4106-844A-2D5CED853631}" destId="{EA3E6610-5446-4F33-B87F-1DB03422FD81}" srcOrd="17" destOrd="0" presId="urn:microsoft.com/office/officeart/2005/8/layout/list1"/>
    <dgm:cxn modelId="{D84A9BAC-660C-487C-989D-1068CD33712E}" type="presParOf" srcId="{0ED56BFF-0619-4106-844A-2D5CED853631}" destId="{CEF6A44C-9299-49F8-93FA-8E873D22542A}" srcOrd="18" destOrd="0" presId="urn:microsoft.com/office/officeart/2005/8/layout/list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DB5DB2-B481-4E6E-965B-DD22B23B6730}" type="doc">
      <dgm:prSet loTypeId="urn:microsoft.com/office/officeart/2005/8/layout/vList3#5" loCatId="list" qsTypeId="urn:microsoft.com/office/officeart/2005/8/quickstyle/simple3" qsCatId="simple" csTypeId="urn:microsoft.com/office/officeart/2005/8/colors/colorful5" csCatId="colorful" phldr="1"/>
      <dgm:spPr/>
    </dgm:pt>
    <dgm:pt modelId="{1CAD4A68-73C9-4CE5-BE37-640E2668D8B5}">
      <dgm:prSet phldrT="[Tekst]" custT="1"/>
      <dgm:spPr/>
      <dgm:t>
        <a:bodyPr/>
        <a:lstStyle/>
        <a:p>
          <a:r>
            <a:rPr lang="pl-PL" sz="2400" b="1" dirty="0" smtClean="0"/>
            <a:t>Siemion Wojciech</a:t>
          </a:r>
          <a:endParaRPr lang="pl-PL" sz="2400" b="1" dirty="0"/>
        </a:p>
      </dgm:t>
    </dgm:pt>
    <dgm:pt modelId="{CD5E6246-F1C4-4BF9-905D-A5413A77DBE5}" type="parTrans" cxnId="{78E17ECF-5D07-4964-8666-96A86C2D58F5}">
      <dgm:prSet/>
      <dgm:spPr/>
      <dgm:t>
        <a:bodyPr/>
        <a:lstStyle/>
        <a:p>
          <a:endParaRPr lang="pl-PL"/>
        </a:p>
      </dgm:t>
    </dgm:pt>
    <dgm:pt modelId="{AEB1DB2E-D9BD-4795-9F65-14B497CC03AF}" type="sibTrans" cxnId="{78E17ECF-5D07-4964-8666-96A86C2D58F5}">
      <dgm:prSet/>
      <dgm:spPr/>
      <dgm:t>
        <a:bodyPr/>
        <a:lstStyle/>
        <a:p>
          <a:endParaRPr lang="pl-PL"/>
        </a:p>
      </dgm:t>
    </dgm:pt>
    <dgm:pt modelId="{418D8DCC-77D7-48FF-B15A-B431FA1BF620}">
      <dgm:prSet phldrT="[Tekst]" custT="1"/>
      <dgm:spPr/>
      <dgm:t>
        <a:bodyPr/>
        <a:lstStyle/>
        <a:p>
          <a:r>
            <a:rPr lang="pl-PL" sz="2400" b="1" dirty="0" smtClean="0"/>
            <a:t>Bryll</a:t>
          </a:r>
        </a:p>
        <a:p>
          <a:r>
            <a:rPr lang="pl-PL" sz="2400" b="1" dirty="0" smtClean="0"/>
            <a:t>Ernest</a:t>
          </a:r>
          <a:endParaRPr lang="pl-PL" sz="2400" b="1" dirty="0"/>
        </a:p>
      </dgm:t>
    </dgm:pt>
    <dgm:pt modelId="{47F89509-5007-4B5C-A316-55977A987B27}" type="parTrans" cxnId="{011F99BF-B6E2-4505-9A9C-AFD1E060A94F}">
      <dgm:prSet/>
      <dgm:spPr/>
      <dgm:t>
        <a:bodyPr/>
        <a:lstStyle/>
        <a:p>
          <a:endParaRPr lang="pl-PL"/>
        </a:p>
      </dgm:t>
    </dgm:pt>
    <dgm:pt modelId="{1845C607-6F8E-4767-AD99-C7194C0F908C}" type="sibTrans" cxnId="{011F99BF-B6E2-4505-9A9C-AFD1E060A94F}">
      <dgm:prSet/>
      <dgm:spPr/>
      <dgm:t>
        <a:bodyPr/>
        <a:lstStyle/>
        <a:p>
          <a:endParaRPr lang="pl-PL"/>
        </a:p>
      </dgm:t>
    </dgm:pt>
    <dgm:pt modelId="{1CCB91A0-E714-4B89-8369-FE07879A3CEE}">
      <dgm:prSet phldrT="[Tekst]" custT="1"/>
      <dgm:spPr/>
      <dgm:t>
        <a:bodyPr/>
        <a:lstStyle/>
        <a:p>
          <a:r>
            <a:rPr lang="pl-PL" sz="2400" b="1" dirty="0" smtClean="0"/>
            <a:t>Gellner Dorota</a:t>
          </a:r>
          <a:endParaRPr lang="pl-PL" sz="2400" b="1" dirty="0"/>
        </a:p>
      </dgm:t>
    </dgm:pt>
    <dgm:pt modelId="{1FC89AA4-E057-486A-9F63-9CECF6F204DA}" type="parTrans" cxnId="{DD88B18C-A1C2-428D-988C-8BC9615F10DA}">
      <dgm:prSet/>
      <dgm:spPr/>
      <dgm:t>
        <a:bodyPr/>
        <a:lstStyle/>
        <a:p>
          <a:endParaRPr lang="pl-PL"/>
        </a:p>
      </dgm:t>
    </dgm:pt>
    <dgm:pt modelId="{8061A151-D082-47B5-9702-300742901D30}" type="sibTrans" cxnId="{DD88B18C-A1C2-428D-988C-8BC9615F10DA}">
      <dgm:prSet/>
      <dgm:spPr/>
      <dgm:t>
        <a:bodyPr/>
        <a:lstStyle/>
        <a:p>
          <a:endParaRPr lang="pl-PL"/>
        </a:p>
      </dgm:t>
    </dgm:pt>
    <dgm:pt modelId="{96CC3237-F15E-42D5-9B4B-30130945EA84}">
      <dgm:prSet phldrT="[Tekst]" custT="1"/>
      <dgm:spPr/>
      <dgm:t>
        <a:bodyPr/>
        <a:lstStyle/>
        <a:p>
          <a:r>
            <a:rPr lang="pl-PL" sz="2400" b="1" dirty="0" smtClean="0"/>
            <a:t>Fox Marta</a:t>
          </a:r>
          <a:endParaRPr lang="pl-PL" sz="2400" b="1" dirty="0"/>
        </a:p>
      </dgm:t>
    </dgm:pt>
    <dgm:pt modelId="{59B29B3D-3A1B-4CA8-B51C-A230B5D7E322}" type="parTrans" cxnId="{22117D23-791D-4C60-8660-52DF2539C0F2}">
      <dgm:prSet/>
      <dgm:spPr/>
      <dgm:t>
        <a:bodyPr/>
        <a:lstStyle/>
        <a:p>
          <a:endParaRPr lang="pl-PL"/>
        </a:p>
      </dgm:t>
    </dgm:pt>
    <dgm:pt modelId="{C05CDE07-EC04-4F38-B78F-CB94B2D6997B}" type="sibTrans" cxnId="{22117D23-791D-4C60-8660-52DF2539C0F2}">
      <dgm:prSet/>
      <dgm:spPr/>
      <dgm:t>
        <a:bodyPr/>
        <a:lstStyle/>
        <a:p>
          <a:endParaRPr lang="pl-PL"/>
        </a:p>
      </dgm:t>
    </dgm:pt>
    <dgm:pt modelId="{81F4DFC8-9907-4A77-8879-289D9D5754DA}" type="pres">
      <dgm:prSet presAssocID="{B2DB5DB2-B481-4E6E-965B-DD22B23B6730}" presName="linearFlow" presStyleCnt="0">
        <dgm:presLayoutVars>
          <dgm:dir/>
          <dgm:resizeHandles val="exact"/>
        </dgm:presLayoutVars>
      </dgm:prSet>
      <dgm:spPr/>
    </dgm:pt>
    <dgm:pt modelId="{1A24785A-6987-42AE-90DA-80FA73C35CFC}" type="pres">
      <dgm:prSet presAssocID="{1CAD4A68-73C9-4CE5-BE37-640E2668D8B5}" presName="composite" presStyleCnt="0"/>
      <dgm:spPr/>
    </dgm:pt>
    <dgm:pt modelId="{D23B0540-EA5D-4BBE-A2C2-85CAFD95EC7F}" type="pres">
      <dgm:prSet presAssocID="{1CAD4A68-73C9-4CE5-BE37-640E2668D8B5}" presName="imgShp" presStyleLbl="fgImgPlace1" presStyleIdx="0" presStyleCnt="4" custScaleX="135624" custScaleY="13602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BE3DF2CF-3FE6-4188-B85C-258322E7E07C}" type="pres">
      <dgm:prSet presAssocID="{1CAD4A68-73C9-4CE5-BE37-640E2668D8B5}" presName="txShp" presStyleLbl="node1" presStyleIdx="0" presStyleCnt="4" custScaleX="79715" custLinFactNeighborX="4693" custLinFactNeighborY="-21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C168FE-9B72-4F2C-8991-4D880B06EB0F}" type="pres">
      <dgm:prSet presAssocID="{AEB1DB2E-D9BD-4795-9F65-14B497CC03AF}" presName="spacing" presStyleCnt="0"/>
      <dgm:spPr/>
    </dgm:pt>
    <dgm:pt modelId="{7EBA478C-63BB-40A7-BC6D-A75EC9FCC7FA}" type="pres">
      <dgm:prSet presAssocID="{418D8DCC-77D7-48FF-B15A-B431FA1BF620}" presName="composite" presStyleCnt="0"/>
      <dgm:spPr/>
    </dgm:pt>
    <dgm:pt modelId="{942A430A-3114-4BB2-9BBB-F5F3D3B78F2D}" type="pres">
      <dgm:prSet presAssocID="{418D8DCC-77D7-48FF-B15A-B431FA1BF620}" presName="imgShp" presStyleLbl="fgImgPlace1" presStyleIdx="1" presStyleCnt="4" custScaleX="140701" custScaleY="12049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EA574D39-93F3-4566-98D4-17CEC8EF9614}" type="pres">
      <dgm:prSet presAssocID="{418D8DCC-77D7-48FF-B15A-B431FA1BF62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DEB61D5-0CBE-4B34-AEAE-5EE77F0F2D5E}" type="pres">
      <dgm:prSet presAssocID="{1845C607-6F8E-4767-AD99-C7194C0F908C}" presName="spacing" presStyleCnt="0"/>
      <dgm:spPr/>
    </dgm:pt>
    <dgm:pt modelId="{4B6EAA63-381B-4443-B392-8979BC2F4851}" type="pres">
      <dgm:prSet presAssocID="{1CCB91A0-E714-4B89-8369-FE07879A3CEE}" presName="composite" presStyleCnt="0"/>
      <dgm:spPr/>
    </dgm:pt>
    <dgm:pt modelId="{A517A5A2-3884-4C5C-9CEB-FE271CB16E95}" type="pres">
      <dgm:prSet presAssocID="{1CCB91A0-E714-4B89-8369-FE07879A3CEE}" presName="imgShp" presStyleLbl="fgImgPlace1" presStyleIdx="2" presStyleCnt="4" custScaleX="130589" custScaleY="12337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14EC976-8384-4AC0-B30E-563A2D0B3B9B}" type="pres">
      <dgm:prSet presAssocID="{1CCB91A0-E714-4B89-8369-FE07879A3CE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DE9E48-A3A5-4856-BC9F-56B407C0CF2D}" type="pres">
      <dgm:prSet presAssocID="{8061A151-D082-47B5-9702-300742901D30}" presName="spacing" presStyleCnt="0"/>
      <dgm:spPr/>
    </dgm:pt>
    <dgm:pt modelId="{9CEA1315-9EAC-4565-A592-EA612EC0CE1A}" type="pres">
      <dgm:prSet presAssocID="{96CC3237-F15E-42D5-9B4B-30130945EA84}" presName="composite" presStyleCnt="0"/>
      <dgm:spPr/>
    </dgm:pt>
    <dgm:pt modelId="{B91A45B3-8C59-4FF4-B18A-0D3F5EA9A6B6}" type="pres">
      <dgm:prSet presAssocID="{96CC3237-F15E-42D5-9B4B-30130945EA84}" presName="imgShp" presStyleLbl="fgImgPlace1" presStyleIdx="3" presStyleCnt="4" custScaleX="125327" custScaleY="12084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C1F25CA8-C252-4F53-B41B-6158478656C7}" type="pres">
      <dgm:prSet presAssocID="{96CC3237-F15E-42D5-9B4B-30130945EA84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11F99BF-B6E2-4505-9A9C-AFD1E060A94F}" srcId="{B2DB5DB2-B481-4E6E-965B-DD22B23B6730}" destId="{418D8DCC-77D7-48FF-B15A-B431FA1BF620}" srcOrd="1" destOrd="0" parTransId="{47F89509-5007-4B5C-A316-55977A987B27}" sibTransId="{1845C607-6F8E-4767-AD99-C7194C0F908C}"/>
    <dgm:cxn modelId="{98D67048-B9A0-49E3-9A1F-F39EAD470318}" type="presOf" srcId="{1CAD4A68-73C9-4CE5-BE37-640E2668D8B5}" destId="{BE3DF2CF-3FE6-4188-B85C-258322E7E07C}" srcOrd="0" destOrd="0" presId="urn:microsoft.com/office/officeart/2005/8/layout/vList3#5"/>
    <dgm:cxn modelId="{DE54BEF0-037F-46B3-8DE7-AE96DF03C14A}" type="presOf" srcId="{B2DB5DB2-B481-4E6E-965B-DD22B23B6730}" destId="{81F4DFC8-9907-4A77-8879-289D9D5754DA}" srcOrd="0" destOrd="0" presId="urn:microsoft.com/office/officeart/2005/8/layout/vList3#5"/>
    <dgm:cxn modelId="{22117D23-791D-4C60-8660-52DF2539C0F2}" srcId="{B2DB5DB2-B481-4E6E-965B-DD22B23B6730}" destId="{96CC3237-F15E-42D5-9B4B-30130945EA84}" srcOrd="3" destOrd="0" parTransId="{59B29B3D-3A1B-4CA8-B51C-A230B5D7E322}" sibTransId="{C05CDE07-EC04-4F38-B78F-CB94B2D6997B}"/>
    <dgm:cxn modelId="{9FCB0B9D-C866-4B3A-8145-03167480A031}" type="presOf" srcId="{1CCB91A0-E714-4B89-8369-FE07879A3CEE}" destId="{314EC976-8384-4AC0-B30E-563A2D0B3B9B}" srcOrd="0" destOrd="0" presId="urn:microsoft.com/office/officeart/2005/8/layout/vList3#5"/>
    <dgm:cxn modelId="{78E17ECF-5D07-4964-8666-96A86C2D58F5}" srcId="{B2DB5DB2-B481-4E6E-965B-DD22B23B6730}" destId="{1CAD4A68-73C9-4CE5-BE37-640E2668D8B5}" srcOrd="0" destOrd="0" parTransId="{CD5E6246-F1C4-4BF9-905D-A5413A77DBE5}" sibTransId="{AEB1DB2E-D9BD-4795-9F65-14B497CC03AF}"/>
    <dgm:cxn modelId="{DD88B18C-A1C2-428D-988C-8BC9615F10DA}" srcId="{B2DB5DB2-B481-4E6E-965B-DD22B23B6730}" destId="{1CCB91A0-E714-4B89-8369-FE07879A3CEE}" srcOrd="2" destOrd="0" parTransId="{1FC89AA4-E057-486A-9F63-9CECF6F204DA}" sibTransId="{8061A151-D082-47B5-9702-300742901D30}"/>
    <dgm:cxn modelId="{658223A7-AC14-4425-A157-26678425FDDF}" type="presOf" srcId="{96CC3237-F15E-42D5-9B4B-30130945EA84}" destId="{C1F25CA8-C252-4F53-B41B-6158478656C7}" srcOrd="0" destOrd="0" presId="urn:microsoft.com/office/officeart/2005/8/layout/vList3#5"/>
    <dgm:cxn modelId="{1B4F171D-5DA8-43E6-88BF-45B8F1D4C8C8}" type="presOf" srcId="{418D8DCC-77D7-48FF-B15A-B431FA1BF620}" destId="{EA574D39-93F3-4566-98D4-17CEC8EF9614}" srcOrd="0" destOrd="0" presId="urn:microsoft.com/office/officeart/2005/8/layout/vList3#5"/>
    <dgm:cxn modelId="{1D52F812-280B-48EE-9376-EF039C683EB2}" type="presParOf" srcId="{81F4DFC8-9907-4A77-8879-289D9D5754DA}" destId="{1A24785A-6987-42AE-90DA-80FA73C35CFC}" srcOrd="0" destOrd="0" presId="urn:microsoft.com/office/officeart/2005/8/layout/vList3#5"/>
    <dgm:cxn modelId="{C42D642B-9EBD-4B16-8173-3A268C808849}" type="presParOf" srcId="{1A24785A-6987-42AE-90DA-80FA73C35CFC}" destId="{D23B0540-EA5D-4BBE-A2C2-85CAFD95EC7F}" srcOrd="0" destOrd="0" presId="urn:microsoft.com/office/officeart/2005/8/layout/vList3#5"/>
    <dgm:cxn modelId="{3EB0A17B-A08F-4B8D-958C-40170AB74F52}" type="presParOf" srcId="{1A24785A-6987-42AE-90DA-80FA73C35CFC}" destId="{BE3DF2CF-3FE6-4188-B85C-258322E7E07C}" srcOrd="1" destOrd="0" presId="urn:microsoft.com/office/officeart/2005/8/layout/vList3#5"/>
    <dgm:cxn modelId="{31C80A43-BCE4-4DCE-9959-1020CC683FEE}" type="presParOf" srcId="{81F4DFC8-9907-4A77-8879-289D9D5754DA}" destId="{02C168FE-9B72-4F2C-8991-4D880B06EB0F}" srcOrd="1" destOrd="0" presId="urn:microsoft.com/office/officeart/2005/8/layout/vList3#5"/>
    <dgm:cxn modelId="{7E0D878C-122D-4A0A-ACD0-62240A2B27EB}" type="presParOf" srcId="{81F4DFC8-9907-4A77-8879-289D9D5754DA}" destId="{7EBA478C-63BB-40A7-BC6D-A75EC9FCC7FA}" srcOrd="2" destOrd="0" presId="urn:microsoft.com/office/officeart/2005/8/layout/vList3#5"/>
    <dgm:cxn modelId="{240CE621-7422-49DA-B071-BEF12CFB475C}" type="presParOf" srcId="{7EBA478C-63BB-40A7-BC6D-A75EC9FCC7FA}" destId="{942A430A-3114-4BB2-9BBB-F5F3D3B78F2D}" srcOrd="0" destOrd="0" presId="urn:microsoft.com/office/officeart/2005/8/layout/vList3#5"/>
    <dgm:cxn modelId="{7814CA09-E5A0-469E-A9A1-857DB27E2D86}" type="presParOf" srcId="{7EBA478C-63BB-40A7-BC6D-A75EC9FCC7FA}" destId="{EA574D39-93F3-4566-98D4-17CEC8EF9614}" srcOrd="1" destOrd="0" presId="urn:microsoft.com/office/officeart/2005/8/layout/vList3#5"/>
    <dgm:cxn modelId="{0E3FE595-C400-4E2F-B822-6B06133B7BD9}" type="presParOf" srcId="{81F4DFC8-9907-4A77-8879-289D9D5754DA}" destId="{0DEB61D5-0CBE-4B34-AEAE-5EE77F0F2D5E}" srcOrd="3" destOrd="0" presId="urn:microsoft.com/office/officeart/2005/8/layout/vList3#5"/>
    <dgm:cxn modelId="{F0CE85EA-19A6-4983-8FA8-AB7DB8EE670E}" type="presParOf" srcId="{81F4DFC8-9907-4A77-8879-289D9D5754DA}" destId="{4B6EAA63-381B-4443-B392-8979BC2F4851}" srcOrd="4" destOrd="0" presId="urn:microsoft.com/office/officeart/2005/8/layout/vList3#5"/>
    <dgm:cxn modelId="{045D5058-6471-4631-952A-90F5A8EE3252}" type="presParOf" srcId="{4B6EAA63-381B-4443-B392-8979BC2F4851}" destId="{A517A5A2-3884-4C5C-9CEB-FE271CB16E95}" srcOrd="0" destOrd="0" presId="urn:microsoft.com/office/officeart/2005/8/layout/vList3#5"/>
    <dgm:cxn modelId="{19D02735-B239-47A4-BB5C-FF6563A6E161}" type="presParOf" srcId="{4B6EAA63-381B-4443-B392-8979BC2F4851}" destId="{314EC976-8384-4AC0-B30E-563A2D0B3B9B}" srcOrd="1" destOrd="0" presId="urn:microsoft.com/office/officeart/2005/8/layout/vList3#5"/>
    <dgm:cxn modelId="{C1385AD5-49B0-4BCC-8F2D-3FC973DFCDCD}" type="presParOf" srcId="{81F4DFC8-9907-4A77-8879-289D9D5754DA}" destId="{39DE9E48-A3A5-4856-BC9F-56B407C0CF2D}" srcOrd="5" destOrd="0" presId="urn:microsoft.com/office/officeart/2005/8/layout/vList3#5"/>
    <dgm:cxn modelId="{8F9ACDBA-CDE3-433C-8997-5A6D9957433C}" type="presParOf" srcId="{81F4DFC8-9907-4A77-8879-289D9D5754DA}" destId="{9CEA1315-9EAC-4565-A592-EA612EC0CE1A}" srcOrd="6" destOrd="0" presId="urn:microsoft.com/office/officeart/2005/8/layout/vList3#5"/>
    <dgm:cxn modelId="{207E1C8E-1E69-4FCF-81C4-8D2530BBB92F}" type="presParOf" srcId="{9CEA1315-9EAC-4565-A592-EA612EC0CE1A}" destId="{B91A45B3-8C59-4FF4-B18A-0D3F5EA9A6B6}" srcOrd="0" destOrd="0" presId="urn:microsoft.com/office/officeart/2005/8/layout/vList3#5"/>
    <dgm:cxn modelId="{0AF405ED-508C-4331-846D-B5D9A9EA676A}" type="presParOf" srcId="{9CEA1315-9EAC-4565-A592-EA612EC0CE1A}" destId="{C1F25CA8-C252-4F53-B41B-6158478656C7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564BAE-338C-4847-BFD9-1373193E80A3}" type="doc">
      <dgm:prSet loTypeId="urn:microsoft.com/office/officeart/2005/8/layout/vList3#6" loCatId="list" qsTypeId="urn:microsoft.com/office/officeart/2005/8/quickstyle/simple3" qsCatId="simple" csTypeId="urn:microsoft.com/office/officeart/2005/8/colors/colorful5" csCatId="colorful" phldr="1"/>
      <dgm:spPr/>
    </dgm:pt>
    <dgm:pt modelId="{C471B31F-8A39-4505-928A-91917C268085}">
      <dgm:prSet phldrT="[Tekst]" custT="1"/>
      <dgm:spPr/>
      <dgm:t>
        <a:bodyPr/>
        <a:lstStyle/>
        <a:p>
          <a:r>
            <a:rPr lang="pl-PL" sz="2400" b="1" dirty="0" smtClean="0"/>
            <a:t>Barszczewska </a:t>
          </a:r>
        </a:p>
        <a:p>
          <a:r>
            <a:rPr lang="pl-PL" sz="2400" b="1" dirty="0" smtClean="0"/>
            <a:t>Grażyna</a:t>
          </a:r>
          <a:endParaRPr lang="pl-PL" sz="2400" dirty="0"/>
        </a:p>
      </dgm:t>
    </dgm:pt>
    <dgm:pt modelId="{6A17712D-A88F-4D5E-BF55-F69012123920}" type="parTrans" cxnId="{93FF7E36-A9F4-4EFF-9767-B58543DE8EB6}">
      <dgm:prSet/>
      <dgm:spPr/>
      <dgm:t>
        <a:bodyPr/>
        <a:lstStyle/>
        <a:p>
          <a:endParaRPr lang="pl-PL"/>
        </a:p>
      </dgm:t>
    </dgm:pt>
    <dgm:pt modelId="{69DDF789-149F-4448-BB0A-03909A70488D}" type="sibTrans" cxnId="{93FF7E36-A9F4-4EFF-9767-B58543DE8EB6}">
      <dgm:prSet/>
      <dgm:spPr/>
      <dgm:t>
        <a:bodyPr/>
        <a:lstStyle/>
        <a:p>
          <a:endParaRPr lang="pl-PL"/>
        </a:p>
      </dgm:t>
    </dgm:pt>
    <dgm:pt modelId="{E3C2C9EB-6D19-422D-A9FF-2C2A035FC482}">
      <dgm:prSet phldrT="[Tekst]" custT="1"/>
      <dgm:spPr/>
      <dgm:t>
        <a:bodyPr/>
        <a:lstStyle/>
        <a:p>
          <a:r>
            <a:rPr lang="pl-PL" sz="2400" b="1" dirty="0" smtClean="0"/>
            <a:t>Rawik Joanna</a:t>
          </a:r>
          <a:endParaRPr lang="pl-PL" sz="2400" b="1" dirty="0"/>
        </a:p>
      </dgm:t>
    </dgm:pt>
    <dgm:pt modelId="{1E84F8E8-E65F-494C-8F17-08EFAE56ABD4}" type="parTrans" cxnId="{64914D23-4BF5-47DF-B096-0018C1BEE03B}">
      <dgm:prSet/>
      <dgm:spPr/>
      <dgm:t>
        <a:bodyPr/>
        <a:lstStyle/>
        <a:p>
          <a:endParaRPr lang="pl-PL"/>
        </a:p>
      </dgm:t>
    </dgm:pt>
    <dgm:pt modelId="{CE3CF5F0-CED5-428C-B360-B39CA891A37E}" type="sibTrans" cxnId="{64914D23-4BF5-47DF-B096-0018C1BEE03B}">
      <dgm:prSet/>
      <dgm:spPr/>
      <dgm:t>
        <a:bodyPr/>
        <a:lstStyle/>
        <a:p>
          <a:endParaRPr lang="pl-PL"/>
        </a:p>
      </dgm:t>
    </dgm:pt>
    <dgm:pt modelId="{0C7452DF-9448-4315-B038-52EE2E30514E}">
      <dgm:prSet phldrT="[Tekst]" custT="1"/>
      <dgm:spPr/>
      <dgm:t>
        <a:bodyPr/>
        <a:lstStyle/>
        <a:p>
          <a:r>
            <a:rPr lang="pl-PL" sz="2400" b="1" dirty="0" smtClean="0"/>
            <a:t>Kosmowska Barbara</a:t>
          </a:r>
          <a:endParaRPr lang="pl-PL" sz="2400" b="1" dirty="0"/>
        </a:p>
      </dgm:t>
    </dgm:pt>
    <dgm:pt modelId="{79BD8FDF-5B21-4C92-8B1D-7083FFCB227F}" type="parTrans" cxnId="{61142017-C757-4EB5-9594-289316D1C5B8}">
      <dgm:prSet/>
      <dgm:spPr/>
      <dgm:t>
        <a:bodyPr/>
        <a:lstStyle/>
        <a:p>
          <a:endParaRPr lang="pl-PL"/>
        </a:p>
      </dgm:t>
    </dgm:pt>
    <dgm:pt modelId="{61D85842-C7E6-497A-AB35-6E6E96DC58D3}" type="sibTrans" cxnId="{61142017-C757-4EB5-9594-289316D1C5B8}">
      <dgm:prSet/>
      <dgm:spPr/>
      <dgm:t>
        <a:bodyPr/>
        <a:lstStyle/>
        <a:p>
          <a:endParaRPr lang="pl-PL"/>
        </a:p>
      </dgm:t>
    </dgm:pt>
    <dgm:pt modelId="{3CE2D801-E52B-44B2-BD60-AAE732645EFF}">
      <dgm:prSet phldrT="[Tekst]" custT="1"/>
      <dgm:spPr/>
      <dgm:t>
        <a:bodyPr/>
        <a:lstStyle/>
        <a:p>
          <a:r>
            <a:rPr lang="pl-PL" sz="2400" b="1" dirty="0" smtClean="0"/>
            <a:t>Długosz Leszek</a:t>
          </a:r>
          <a:endParaRPr lang="pl-PL" sz="2400" b="1" dirty="0"/>
        </a:p>
      </dgm:t>
    </dgm:pt>
    <dgm:pt modelId="{5D975C02-5167-4BB8-A8F6-96CA02B165E7}" type="parTrans" cxnId="{B16403CA-30D6-4E34-A78E-F4C81595F48F}">
      <dgm:prSet/>
      <dgm:spPr/>
      <dgm:t>
        <a:bodyPr/>
        <a:lstStyle/>
        <a:p>
          <a:endParaRPr lang="pl-PL"/>
        </a:p>
      </dgm:t>
    </dgm:pt>
    <dgm:pt modelId="{6DD10473-7B7E-4B20-8974-A3B9AC2C0827}" type="sibTrans" cxnId="{B16403CA-30D6-4E34-A78E-F4C81595F48F}">
      <dgm:prSet/>
      <dgm:spPr/>
      <dgm:t>
        <a:bodyPr/>
        <a:lstStyle/>
        <a:p>
          <a:endParaRPr lang="pl-PL"/>
        </a:p>
      </dgm:t>
    </dgm:pt>
    <dgm:pt modelId="{2A0C1445-ACE9-4C0C-BC0D-59EF4A8A24AB}" type="pres">
      <dgm:prSet presAssocID="{4F564BAE-338C-4847-BFD9-1373193E80A3}" presName="linearFlow" presStyleCnt="0">
        <dgm:presLayoutVars>
          <dgm:dir/>
          <dgm:resizeHandles val="exact"/>
        </dgm:presLayoutVars>
      </dgm:prSet>
      <dgm:spPr/>
    </dgm:pt>
    <dgm:pt modelId="{DA1930AB-EDF4-4B3A-9DB6-E2877381052B}" type="pres">
      <dgm:prSet presAssocID="{C471B31F-8A39-4505-928A-91917C268085}" presName="composite" presStyleCnt="0"/>
      <dgm:spPr/>
    </dgm:pt>
    <dgm:pt modelId="{E3CB06D6-A4B3-40DF-8E00-B35F902F04A8}" type="pres">
      <dgm:prSet presAssocID="{C471B31F-8A39-4505-928A-91917C268085}" presName="imgShp" presStyleLbl="fgImgPlace1" presStyleIdx="0" presStyleCnt="4" custScaleX="120095" custScaleY="128752" custLinFactNeighborX="-26747" custLinFactNeighborY="-2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7C821803-55AB-4D9C-B05A-EC5AF2078B7B}" type="pres">
      <dgm:prSet presAssocID="{C471B31F-8A39-4505-928A-91917C268085}" presName="txShp" presStyleLbl="node1" presStyleIdx="0" presStyleCnt="4" custScaleX="12748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B94ADA5-03F0-414A-BB48-E3AB9CBEEB2B}" type="pres">
      <dgm:prSet presAssocID="{69DDF789-149F-4448-BB0A-03909A70488D}" presName="spacing" presStyleCnt="0"/>
      <dgm:spPr/>
    </dgm:pt>
    <dgm:pt modelId="{87155D36-023B-4B94-BFE6-90B7DEDCBC88}" type="pres">
      <dgm:prSet presAssocID="{E3C2C9EB-6D19-422D-A9FF-2C2A035FC482}" presName="composite" presStyleCnt="0"/>
      <dgm:spPr/>
    </dgm:pt>
    <dgm:pt modelId="{93B8EBBA-1FBE-462F-881D-60D569E241BB}" type="pres">
      <dgm:prSet presAssocID="{E3C2C9EB-6D19-422D-A9FF-2C2A035FC482}" presName="imgShp" presStyleLbl="fgImgPlace1" presStyleIdx="1" presStyleCnt="4" custScaleX="130824" custScaleY="134674" custLinFactNeighborX="-33797" custLinFactNeighborY="174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C7152E93-0E33-4279-8FB5-C243636F76F2}" type="pres">
      <dgm:prSet presAssocID="{E3C2C9EB-6D19-422D-A9FF-2C2A035FC482}" presName="txShp" presStyleLbl="node1" presStyleIdx="1" presStyleCnt="4" custScaleX="12386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874C41-4DDE-4105-89F2-D7BF371756A1}" type="pres">
      <dgm:prSet presAssocID="{CE3CF5F0-CED5-428C-B360-B39CA891A37E}" presName="spacing" presStyleCnt="0"/>
      <dgm:spPr/>
    </dgm:pt>
    <dgm:pt modelId="{89E19E20-1D46-4AB7-B282-6CF2B6B4F3DC}" type="pres">
      <dgm:prSet presAssocID="{0C7452DF-9448-4315-B038-52EE2E30514E}" presName="composite" presStyleCnt="0"/>
      <dgm:spPr/>
    </dgm:pt>
    <dgm:pt modelId="{6D69C370-DB1A-426D-B260-9C9F86410B91}" type="pres">
      <dgm:prSet presAssocID="{0C7452DF-9448-4315-B038-52EE2E30514E}" presName="imgShp" presStyleLbl="fgImgPlace1" presStyleIdx="2" presStyleCnt="4" custScaleX="120321" custScaleY="125852" custLinFactNeighborX="-34366" custLinFactNeighborY="-336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290777A-EE9D-4138-B1BD-8B040FE3A7BE}" type="pres">
      <dgm:prSet presAssocID="{0C7452DF-9448-4315-B038-52EE2E30514E}" presName="txShp" presStyleLbl="node1" presStyleIdx="2" presStyleCnt="4" custScaleX="12383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85DB02-1C9C-4272-A998-962F8196E5CE}" type="pres">
      <dgm:prSet presAssocID="{61D85842-C7E6-497A-AB35-6E6E96DC58D3}" presName="spacing" presStyleCnt="0"/>
      <dgm:spPr/>
    </dgm:pt>
    <dgm:pt modelId="{2ED61451-6AC7-415C-9B34-8A81E0B5AF87}" type="pres">
      <dgm:prSet presAssocID="{3CE2D801-E52B-44B2-BD60-AAE732645EFF}" presName="composite" presStyleCnt="0"/>
      <dgm:spPr/>
    </dgm:pt>
    <dgm:pt modelId="{8768B619-05BD-4659-9378-F0958BADA87E}" type="pres">
      <dgm:prSet presAssocID="{3CE2D801-E52B-44B2-BD60-AAE732645EFF}" presName="imgShp" presStyleLbl="fgImgPlace1" presStyleIdx="3" presStyleCnt="4" custScaleX="140757" custScaleY="138051" custLinFactNeighborX="-38776" custLinFactNeighborY="-843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5D3B275-999D-49BB-8AE2-D29361E17D33}" type="pres">
      <dgm:prSet presAssocID="{3CE2D801-E52B-44B2-BD60-AAE732645EFF}" presName="txShp" presStyleLbl="node1" presStyleIdx="3" presStyleCnt="4" custScaleX="1146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3FF7E36-A9F4-4EFF-9767-B58543DE8EB6}" srcId="{4F564BAE-338C-4847-BFD9-1373193E80A3}" destId="{C471B31F-8A39-4505-928A-91917C268085}" srcOrd="0" destOrd="0" parTransId="{6A17712D-A88F-4D5E-BF55-F69012123920}" sibTransId="{69DDF789-149F-4448-BB0A-03909A70488D}"/>
    <dgm:cxn modelId="{61142017-C757-4EB5-9594-289316D1C5B8}" srcId="{4F564BAE-338C-4847-BFD9-1373193E80A3}" destId="{0C7452DF-9448-4315-B038-52EE2E30514E}" srcOrd="2" destOrd="0" parTransId="{79BD8FDF-5B21-4C92-8B1D-7083FFCB227F}" sibTransId="{61D85842-C7E6-497A-AB35-6E6E96DC58D3}"/>
    <dgm:cxn modelId="{305C10E3-3660-4920-89E1-C710B418CC04}" type="presOf" srcId="{E3C2C9EB-6D19-422D-A9FF-2C2A035FC482}" destId="{C7152E93-0E33-4279-8FB5-C243636F76F2}" srcOrd="0" destOrd="0" presId="urn:microsoft.com/office/officeart/2005/8/layout/vList3#6"/>
    <dgm:cxn modelId="{BA906636-61CF-4246-80B0-77E155847D5C}" type="presOf" srcId="{0C7452DF-9448-4315-B038-52EE2E30514E}" destId="{6290777A-EE9D-4138-B1BD-8B040FE3A7BE}" srcOrd="0" destOrd="0" presId="urn:microsoft.com/office/officeart/2005/8/layout/vList3#6"/>
    <dgm:cxn modelId="{CA0AFF6D-B0CA-4CF6-9CA5-637EEE01A321}" type="presOf" srcId="{3CE2D801-E52B-44B2-BD60-AAE732645EFF}" destId="{A5D3B275-999D-49BB-8AE2-D29361E17D33}" srcOrd="0" destOrd="0" presId="urn:microsoft.com/office/officeart/2005/8/layout/vList3#6"/>
    <dgm:cxn modelId="{438A7F47-BFFA-40A3-A7AC-885B81DCF13E}" type="presOf" srcId="{C471B31F-8A39-4505-928A-91917C268085}" destId="{7C821803-55AB-4D9C-B05A-EC5AF2078B7B}" srcOrd="0" destOrd="0" presId="urn:microsoft.com/office/officeart/2005/8/layout/vList3#6"/>
    <dgm:cxn modelId="{B16403CA-30D6-4E34-A78E-F4C81595F48F}" srcId="{4F564BAE-338C-4847-BFD9-1373193E80A3}" destId="{3CE2D801-E52B-44B2-BD60-AAE732645EFF}" srcOrd="3" destOrd="0" parTransId="{5D975C02-5167-4BB8-A8F6-96CA02B165E7}" sibTransId="{6DD10473-7B7E-4B20-8974-A3B9AC2C0827}"/>
    <dgm:cxn modelId="{407C08B0-9B7F-487C-ABA5-62CEA6B7B55C}" type="presOf" srcId="{4F564BAE-338C-4847-BFD9-1373193E80A3}" destId="{2A0C1445-ACE9-4C0C-BC0D-59EF4A8A24AB}" srcOrd="0" destOrd="0" presId="urn:microsoft.com/office/officeart/2005/8/layout/vList3#6"/>
    <dgm:cxn modelId="{64914D23-4BF5-47DF-B096-0018C1BEE03B}" srcId="{4F564BAE-338C-4847-BFD9-1373193E80A3}" destId="{E3C2C9EB-6D19-422D-A9FF-2C2A035FC482}" srcOrd="1" destOrd="0" parTransId="{1E84F8E8-E65F-494C-8F17-08EFAE56ABD4}" sibTransId="{CE3CF5F0-CED5-428C-B360-B39CA891A37E}"/>
    <dgm:cxn modelId="{4CEE9F47-8CB9-4E7E-BB84-F56FB0C94D59}" type="presParOf" srcId="{2A0C1445-ACE9-4C0C-BC0D-59EF4A8A24AB}" destId="{DA1930AB-EDF4-4B3A-9DB6-E2877381052B}" srcOrd="0" destOrd="0" presId="urn:microsoft.com/office/officeart/2005/8/layout/vList3#6"/>
    <dgm:cxn modelId="{BC4D9CE9-6089-444C-BA55-B50D4D4B9DD8}" type="presParOf" srcId="{DA1930AB-EDF4-4B3A-9DB6-E2877381052B}" destId="{E3CB06D6-A4B3-40DF-8E00-B35F902F04A8}" srcOrd="0" destOrd="0" presId="urn:microsoft.com/office/officeart/2005/8/layout/vList3#6"/>
    <dgm:cxn modelId="{EF8BE92E-3B15-4FCC-97E8-36395D39B288}" type="presParOf" srcId="{DA1930AB-EDF4-4B3A-9DB6-E2877381052B}" destId="{7C821803-55AB-4D9C-B05A-EC5AF2078B7B}" srcOrd="1" destOrd="0" presId="urn:microsoft.com/office/officeart/2005/8/layout/vList3#6"/>
    <dgm:cxn modelId="{2EFA4B5E-A48A-4682-B5B1-ED3A06774540}" type="presParOf" srcId="{2A0C1445-ACE9-4C0C-BC0D-59EF4A8A24AB}" destId="{2B94ADA5-03F0-414A-BB48-E3AB9CBEEB2B}" srcOrd="1" destOrd="0" presId="urn:microsoft.com/office/officeart/2005/8/layout/vList3#6"/>
    <dgm:cxn modelId="{0F7F0573-2BB0-4F17-804A-4DA1C831878F}" type="presParOf" srcId="{2A0C1445-ACE9-4C0C-BC0D-59EF4A8A24AB}" destId="{87155D36-023B-4B94-BFE6-90B7DEDCBC88}" srcOrd="2" destOrd="0" presId="urn:microsoft.com/office/officeart/2005/8/layout/vList3#6"/>
    <dgm:cxn modelId="{24731565-A788-42AD-8800-C3331BF0B7EB}" type="presParOf" srcId="{87155D36-023B-4B94-BFE6-90B7DEDCBC88}" destId="{93B8EBBA-1FBE-462F-881D-60D569E241BB}" srcOrd="0" destOrd="0" presId="urn:microsoft.com/office/officeart/2005/8/layout/vList3#6"/>
    <dgm:cxn modelId="{3F1AA822-643C-4E31-96DF-DAC7A3D6FB30}" type="presParOf" srcId="{87155D36-023B-4B94-BFE6-90B7DEDCBC88}" destId="{C7152E93-0E33-4279-8FB5-C243636F76F2}" srcOrd="1" destOrd="0" presId="urn:microsoft.com/office/officeart/2005/8/layout/vList3#6"/>
    <dgm:cxn modelId="{0FB93AD7-4155-439C-9AB1-B8D87BEDE7B8}" type="presParOf" srcId="{2A0C1445-ACE9-4C0C-BC0D-59EF4A8A24AB}" destId="{68874C41-4DDE-4105-89F2-D7BF371756A1}" srcOrd="3" destOrd="0" presId="urn:microsoft.com/office/officeart/2005/8/layout/vList3#6"/>
    <dgm:cxn modelId="{D0D37DBC-2586-47FC-AEE2-72046EBED82C}" type="presParOf" srcId="{2A0C1445-ACE9-4C0C-BC0D-59EF4A8A24AB}" destId="{89E19E20-1D46-4AB7-B282-6CF2B6B4F3DC}" srcOrd="4" destOrd="0" presId="urn:microsoft.com/office/officeart/2005/8/layout/vList3#6"/>
    <dgm:cxn modelId="{7606448E-711B-4AC1-8200-86C04C74B272}" type="presParOf" srcId="{89E19E20-1D46-4AB7-B282-6CF2B6B4F3DC}" destId="{6D69C370-DB1A-426D-B260-9C9F86410B91}" srcOrd="0" destOrd="0" presId="urn:microsoft.com/office/officeart/2005/8/layout/vList3#6"/>
    <dgm:cxn modelId="{43C43482-B363-424C-B2DA-E28F282D0863}" type="presParOf" srcId="{89E19E20-1D46-4AB7-B282-6CF2B6B4F3DC}" destId="{6290777A-EE9D-4138-B1BD-8B040FE3A7BE}" srcOrd="1" destOrd="0" presId="urn:microsoft.com/office/officeart/2005/8/layout/vList3#6"/>
    <dgm:cxn modelId="{5910C487-6DF6-48BC-B92E-CC53F823B131}" type="presParOf" srcId="{2A0C1445-ACE9-4C0C-BC0D-59EF4A8A24AB}" destId="{AC85DB02-1C9C-4272-A998-962F8196E5CE}" srcOrd="5" destOrd="0" presId="urn:microsoft.com/office/officeart/2005/8/layout/vList3#6"/>
    <dgm:cxn modelId="{E808932E-D275-4E16-B42C-F125F09BF4DD}" type="presParOf" srcId="{2A0C1445-ACE9-4C0C-BC0D-59EF4A8A24AB}" destId="{2ED61451-6AC7-415C-9B34-8A81E0B5AF87}" srcOrd="6" destOrd="0" presId="urn:microsoft.com/office/officeart/2005/8/layout/vList3#6"/>
    <dgm:cxn modelId="{952D87D8-9A94-4D29-B71A-E12FAF8318A5}" type="presParOf" srcId="{2ED61451-6AC7-415C-9B34-8A81E0B5AF87}" destId="{8768B619-05BD-4659-9378-F0958BADA87E}" srcOrd="0" destOrd="0" presId="urn:microsoft.com/office/officeart/2005/8/layout/vList3#6"/>
    <dgm:cxn modelId="{92983253-592D-45BC-A1BB-140D3D3F49B1}" type="presParOf" srcId="{2ED61451-6AC7-415C-9B34-8A81E0B5AF87}" destId="{A5D3B275-999D-49BB-8AE2-D29361E17D33}" srcOrd="1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54B4612-C595-4AF5-A88A-BE2513C51FD7}" type="doc">
      <dgm:prSet loTypeId="urn:microsoft.com/office/officeart/2005/8/layout/vList3#7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020C4F12-BAF9-4500-ABE1-817C9430821C}">
      <dgm:prSet custT="1"/>
      <dgm:spPr/>
      <dgm:t>
        <a:bodyPr/>
        <a:lstStyle/>
        <a:p>
          <a:pPr rtl="0"/>
          <a:r>
            <a:rPr lang="pl-PL" sz="2400" b="1" dirty="0" smtClean="0"/>
            <a:t>Tadeuszem Taworskim</a:t>
          </a:r>
          <a:endParaRPr lang="pl-PL" sz="2400" dirty="0"/>
        </a:p>
      </dgm:t>
    </dgm:pt>
    <dgm:pt modelId="{1C8C1A3D-A854-4F9E-AA1D-F8F045A1EF6D}" type="parTrans" cxnId="{F24205DA-AB2E-494E-93F6-7AA7E91D1C7D}">
      <dgm:prSet/>
      <dgm:spPr/>
      <dgm:t>
        <a:bodyPr/>
        <a:lstStyle/>
        <a:p>
          <a:endParaRPr lang="pl-PL"/>
        </a:p>
      </dgm:t>
    </dgm:pt>
    <dgm:pt modelId="{09F27E70-DDE1-43F9-AA28-B14FBA2B0015}" type="sibTrans" cxnId="{F24205DA-AB2E-494E-93F6-7AA7E91D1C7D}">
      <dgm:prSet/>
      <dgm:spPr/>
      <dgm:t>
        <a:bodyPr/>
        <a:lstStyle/>
        <a:p>
          <a:endParaRPr lang="pl-PL"/>
        </a:p>
      </dgm:t>
    </dgm:pt>
    <dgm:pt modelId="{B9700C13-15AF-4F5D-A13F-D86150D039FD}">
      <dgm:prSet custT="1"/>
      <dgm:spPr/>
      <dgm:t>
        <a:bodyPr/>
        <a:lstStyle/>
        <a:p>
          <a:pPr rtl="0"/>
          <a:r>
            <a:rPr lang="pl-PL" sz="2400" b="1" dirty="0" smtClean="0"/>
            <a:t>       Natalia Usenko</a:t>
          </a:r>
          <a:endParaRPr lang="pl-PL" sz="2400" b="1" dirty="0"/>
        </a:p>
      </dgm:t>
    </dgm:pt>
    <dgm:pt modelId="{163D1925-4767-4211-B1F1-6FFB60B24628}" type="parTrans" cxnId="{1C4F41D1-6B4C-40F7-8244-3E7E3D108267}">
      <dgm:prSet/>
      <dgm:spPr/>
      <dgm:t>
        <a:bodyPr/>
        <a:lstStyle/>
        <a:p>
          <a:endParaRPr lang="pl-PL"/>
        </a:p>
      </dgm:t>
    </dgm:pt>
    <dgm:pt modelId="{CEAE35DA-3B7D-46A2-A901-9DAA9BF5772D}" type="sibTrans" cxnId="{1C4F41D1-6B4C-40F7-8244-3E7E3D108267}">
      <dgm:prSet/>
      <dgm:spPr/>
      <dgm:t>
        <a:bodyPr/>
        <a:lstStyle/>
        <a:p>
          <a:endParaRPr lang="pl-PL"/>
        </a:p>
      </dgm:t>
    </dgm:pt>
    <dgm:pt modelId="{275B94EA-2ADA-4775-87FD-A457BA9BD978}">
      <dgm:prSet custT="1"/>
      <dgm:spPr/>
      <dgm:t>
        <a:bodyPr/>
        <a:lstStyle/>
        <a:p>
          <a:pPr rtl="0"/>
          <a:r>
            <a:rPr lang="pl-PL" sz="2400" b="1" dirty="0" smtClean="0"/>
            <a:t>Małgorzata Strzałkowska</a:t>
          </a:r>
          <a:endParaRPr lang="pl-PL" sz="2400" b="1" dirty="0"/>
        </a:p>
      </dgm:t>
    </dgm:pt>
    <dgm:pt modelId="{422472D6-137D-4F08-A48A-79DB02B6CD9B}" type="parTrans" cxnId="{5D4BBDF4-C46A-4EDE-A0E9-DE78AD1C05CC}">
      <dgm:prSet/>
      <dgm:spPr/>
      <dgm:t>
        <a:bodyPr/>
        <a:lstStyle/>
        <a:p>
          <a:endParaRPr lang="pl-PL"/>
        </a:p>
      </dgm:t>
    </dgm:pt>
    <dgm:pt modelId="{D6DF3AB4-53F8-4D7D-9FAF-E767C7F5F540}" type="sibTrans" cxnId="{5D4BBDF4-C46A-4EDE-A0E9-DE78AD1C05CC}">
      <dgm:prSet/>
      <dgm:spPr/>
      <dgm:t>
        <a:bodyPr/>
        <a:lstStyle/>
        <a:p>
          <a:endParaRPr lang="pl-PL"/>
        </a:p>
      </dgm:t>
    </dgm:pt>
    <dgm:pt modelId="{E14E279C-46C3-47B3-89A7-F165A65090A4}">
      <dgm:prSet custT="1"/>
      <dgm:spPr/>
      <dgm:t>
        <a:bodyPr/>
        <a:lstStyle/>
        <a:p>
          <a:pPr rtl="0"/>
          <a:r>
            <a:rPr lang="pl-PL" sz="2400" b="1" dirty="0" smtClean="0"/>
            <a:t>Grzegorz</a:t>
          </a:r>
        </a:p>
        <a:p>
          <a:pPr rtl="0"/>
          <a:r>
            <a:rPr lang="pl-PL" sz="2400" b="1" dirty="0" smtClean="0"/>
            <a:t>Kasdepke</a:t>
          </a:r>
          <a:endParaRPr lang="pl-PL" sz="2400" b="1" dirty="0"/>
        </a:p>
      </dgm:t>
    </dgm:pt>
    <dgm:pt modelId="{8783635B-9338-4B85-89F9-7876632DCAC2}" type="parTrans" cxnId="{4A6F3FA3-8196-4C7A-8F50-D32C9291886F}">
      <dgm:prSet/>
      <dgm:spPr/>
      <dgm:t>
        <a:bodyPr/>
        <a:lstStyle/>
        <a:p>
          <a:endParaRPr lang="pl-PL"/>
        </a:p>
      </dgm:t>
    </dgm:pt>
    <dgm:pt modelId="{B393070C-BDD3-4FC8-B19A-66051868E129}" type="sibTrans" cxnId="{4A6F3FA3-8196-4C7A-8F50-D32C9291886F}">
      <dgm:prSet/>
      <dgm:spPr/>
      <dgm:t>
        <a:bodyPr/>
        <a:lstStyle/>
        <a:p>
          <a:endParaRPr lang="pl-PL"/>
        </a:p>
      </dgm:t>
    </dgm:pt>
    <dgm:pt modelId="{26886934-1459-4BD2-900C-EF68B784CDA8}" type="pres">
      <dgm:prSet presAssocID="{154B4612-C595-4AF5-A88A-BE2513C51FD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5F2863-C155-43BF-AB1B-31A7A8BD3455}" type="pres">
      <dgm:prSet presAssocID="{020C4F12-BAF9-4500-ABE1-817C9430821C}" presName="composite" presStyleCnt="0"/>
      <dgm:spPr/>
      <dgm:t>
        <a:bodyPr/>
        <a:lstStyle/>
        <a:p>
          <a:endParaRPr lang="pl-PL"/>
        </a:p>
      </dgm:t>
    </dgm:pt>
    <dgm:pt modelId="{557FB684-A303-4D8A-9DC8-20BC7087EC62}" type="pres">
      <dgm:prSet presAssocID="{020C4F12-BAF9-4500-ABE1-817C9430821C}" presName="imgShp" presStyleLbl="fgImgPlace1" presStyleIdx="0" presStyleCnt="4" custScaleX="186625" custScaleY="190572" custLinFactNeighborX="-29624" custLinFactNeighborY="-3620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pl-PL"/>
        </a:p>
      </dgm:t>
    </dgm:pt>
    <dgm:pt modelId="{528C0563-B769-4ACE-9D70-198CD7C7B664}" type="pres">
      <dgm:prSet presAssocID="{020C4F12-BAF9-4500-ABE1-817C9430821C}" presName="txShp" presStyleLbl="node1" presStyleIdx="0" presStyleCnt="4" custScaleX="129864" custScaleY="12242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6D3AE50-FAAD-4193-B3DA-A99E25E0970A}" type="pres">
      <dgm:prSet presAssocID="{09F27E70-DDE1-43F9-AA28-B14FBA2B0015}" presName="spacing" presStyleCnt="0"/>
      <dgm:spPr/>
      <dgm:t>
        <a:bodyPr/>
        <a:lstStyle/>
        <a:p>
          <a:endParaRPr lang="pl-PL"/>
        </a:p>
      </dgm:t>
    </dgm:pt>
    <dgm:pt modelId="{6BD22833-04CA-4E2E-8303-1103D5DE52B1}" type="pres">
      <dgm:prSet presAssocID="{B9700C13-15AF-4F5D-A13F-D86150D039FD}" presName="composite" presStyleCnt="0"/>
      <dgm:spPr/>
      <dgm:t>
        <a:bodyPr/>
        <a:lstStyle/>
        <a:p>
          <a:endParaRPr lang="pl-PL"/>
        </a:p>
      </dgm:t>
    </dgm:pt>
    <dgm:pt modelId="{E0AFBF73-5746-4B7E-9A6C-0B9C30CE98A4}" type="pres">
      <dgm:prSet presAssocID="{B9700C13-15AF-4F5D-A13F-D86150D039FD}" presName="imgShp" presStyleLbl="fgImgPlace1" presStyleIdx="1" presStyleCnt="4" custScaleX="172239" custScaleY="147914" custLinFactNeighborX="-35227" custLinFactNeighborY="58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pl-PL"/>
        </a:p>
      </dgm:t>
    </dgm:pt>
    <dgm:pt modelId="{6A4FADB4-32DA-4343-A819-00FDD4D99CFF}" type="pres">
      <dgm:prSet presAssocID="{B9700C13-15AF-4F5D-A13F-D86150D039FD}" presName="txShp" presStyleLbl="node1" presStyleIdx="1" presStyleCnt="4" custScaleX="13026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B18BA8-83C4-4DAA-9B6A-B7E584C393E9}" type="pres">
      <dgm:prSet presAssocID="{CEAE35DA-3B7D-46A2-A901-9DAA9BF5772D}" presName="spacing" presStyleCnt="0"/>
      <dgm:spPr/>
      <dgm:t>
        <a:bodyPr/>
        <a:lstStyle/>
        <a:p>
          <a:endParaRPr lang="pl-PL"/>
        </a:p>
      </dgm:t>
    </dgm:pt>
    <dgm:pt modelId="{93F3737E-5171-4D5A-922C-65EAEDFED0B4}" type="pres">
      <dgm:prSet presAssocID="{275B94EA-2ADA-4775-87FD-A457BA9BD978}" presName="composite" presStyleCnt="0"/>
      <dgm:spPr/>
      <dgm:t>
        <a:bodyPr/>
        <a:lstStyle/>
        <a:p>
          <a:endParaRPr lang="pl-PL"/>
        </a:p>
      </dgm:t>
    </dgm:pt>
    <dgm:pt modelId="{9BBE504F-AF87-4E32-A387-2BF7E66A7879}" type="pres">
      <dgm:prSet presAssocID="{275B94EA-2ADA-4775-87FD-A457BA9BD978}" presName="imgShp" presStyleLbl="fgImgPlace1" presStyleIdx="2" presStyleCnt="4" custScaleX="170266" custScaleY="159490" custLinFactNeighborX="-42237" custLinFactNeighborY="71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pl-PL"/>
        </a:p>
      </dgm:t>
    </dgm:pt>
    <dgm:pt modelId="{23174FF3-96C1-485F-8460-9179CDF0CE43}" type="pres">
      <dgm:prSet presAssocID="{275B94EA-2ADA-4775-87FD-A457BA9BD978}" presName="txShp" presStyleLbl="node1" presStyleIdx="2" presStyleCnt="4" custScaleX="13789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4313C8-1928-493B-A21D-F34CB63FE601}" type="pres">
      <dgm:prSet presAssocID="{D6DF3AB4-53F8-4D7D-9FAF-E767C7F5F540}" presName="spacing" presStyleCnt="0"/>
      <dgm:spPr/>
      <dgm:t>
        <a:bodyPr/>
        <a:lstStyle/>
        <a:p>
          <a:endParaRPr lang="pl-PL"/>
        </a:p>
      </dgm:t>
    </dgm:pt>
    <dgm:pt modelId="{C8DA2598-52D7-4605-BC01-EF21BA513AD8}" type="pres">
      <dgm:prSet presAssocID="{E14E279C-46C3-47B3-89A7-F165A65090A4}" presName="composite" presStyleCnt="0"/>
      <dgm:spPr/>
      <dgm:t>
        <a:bodyPr/>
        <a:lstStyle/>
        <a:p>
          <a:endParaRPr lang="pl-PL"/>
        </a:p>
      </dgm:t>
    </dgm:pt>
    <dgm:pt modelId="{AE1D396D-3FBF-4181-988C-309B51001656}" type="pres">
      <dgm:prSet presAssocID="{E14E279C-46C3-47B3-89A7-F165A65090A4}" presName="imgShp" presStyleLbl="fgImgPlace1" presStyleIdx="3" presStyleCnt="4" custScaleX="169007" custScaleY="165187" custLinFactNeighborX="-40035" custLinFactNeighborY="470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pl-PL"/>
        </a:p>
      </dgm:t>
    </dgm:pt>
    <dgm:pt modelId="{59C2D9DD-2DFC-49B8-B256-44F26EC3AB3E}" type="pres">
      <dgm:prSet presAssocID="{E14E279C-46C3-47B3-89A7-F165A65090A4}" presName="txShp" presStyleLbl="node1" presStyleIdx="3" presStyleCnt="4" custScaleX="144084" custScaleY="137288" custLinFactNeighborX="-2151" custLinFactNeighborY="565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4361B73-10A5-4A74-9790-7653C57F1344}" type="presOf" srcId="{275B94EA-2ADA-4775-87FD-A457BA9BD978}" destId="{23174FF3-96C1-485F-8460-9179CDF0CE43}" srcOrd="0" destOrd="0" presId="urn:microsoft.com/office/officeart/2005/8/layout/vList3#7"/>
    <dgm:cxn modelId="{6A018901-0E0B-4FD8-98C4-8B3DA78AD903}" type="presOf" srcId="{154B4612-C595-4AF5-A88A-BE2513C51FD7}" destId="{26886934-1459-4BD2-900C-EF68B784CDA8}" srcOrd="0" destOrd="0" presId="urn:microsoft.com/office/officeart/2005/8/layout/vList3#7"/>
    <dgm:cxn modelId="{1B2CF849-E118-45C0-9F32-48E0653E1413}" type="presOf" srcId="{E14E279C-46C3-47B3-89A7-F165A65090A4}" destId="{59C2D9DD-2DFC-49B8-B256-44F26EC3AB3E}" srcOrd="0" destOrd="0" presId="urn:microsoft.com/office/officeart/2005/8/layout/vList3#7"/>
    <dgm:cxn modelId="{CFEBB439-A9CB-45D5-956D-54F48EEE04F0}" type="presOf" srcId="{B9700C13-15AF-4F5D-A13F-D86150D039FD}" destId="{6A4FADB4-32DA-4343-A819-00FDD4D99CFF}" srcOrd="0" destOrd="0" presId="urn:microsoft.com/office/officeart/2005/8/layout/vList3#7"/>
    <dgm:cxn modelId="{4A6F3FA3-8196-4C7A-8F50-D32C9291886F}" srcId="{154B4612-C595-4AF5-A88A-BE2513C51FD7}" destId="{E14E279C-46C3-47B3-89A7-F165A65090A4}" srcOrd="3" destOrd="0" parTransId="{8783635B-9338-4B85-89F9-7876632DCAC2}" sibTransId="{B393070C-BDD3-4FC8-B19A-66051868E129}"/>
    <dgm:cxn modelId="{5D4BBDF4-C46A-4EDE-A0E9-DE78AD1C05CC}" srcId="{154B4612-C595-4AF5-A88A-BE2513C51FD7}" destId="{275B94EA-2ADA-4775-87FD-A457BA9BD978}" srcOrd="2" destOrd="0" parTransId="{422472D6-137D-4F08-A48A-79DB02B6CD9B}" sibTransId="{D6DF3AB4-53F8-4D7D-9FAF-E767C7F5F540}"/>
    <dgm:cxn modelId="{1E5C3B69-FFEB-4306-9BC7-D924FFF8ADF5}" type="presOf" srcId="{020C4F12-BAF9-4500-ABE1-817C9430821C}" destId="{528C0563-B769-4ACE-9D70-198CD7C7B664}" srcOrd="0" destOrd="0" presId="urn:microsoft.com/office/officeart/2005/8/layout/vList3#7"/>
    <dgm:cxn modelId="{F24205DA-AB2E-494E-93F6-7AA7E91D1C7D}" srcId="{154B4612-C595-4AF5-A88A-BE2513C51FD7}" destId="{020C4F12-BAF9-4500-ABE1-817C9430821C}" srcOrd="0" destOrd="0" parTransId="{1C8C1A3D-A854-4F9E-AA1D-F8F045A1EF6D}" sibTransId="{09F27E70-DDE1-43F9-AA28-B14FBA2B0015}"/>
    <dgm:cxn modelId="{1C4F41D1-6B4C-40F7-8244-3E7E3D108267}" srcId="{154B4612-C595-4AF5-A88A-BE2513C51FD7}" destId="{B9700C13-15AF-4F5D-A13F-D86150D039FD}" srcOrd="1" destOrd="0" parTransId="{163D1925-4767-4211-B1F1-6FFB60B24628}" sibTransId="{CEAE35DA-3B7D-46A2-A901-9DAA9BF5772D}"/>
    <dgm:cxn modelId="{10518A08-9BE7-4D26-9C4A-210EFADDF4BA}" type="presParOf" srcId="{26886934-1459-4BD2-900C-EF68B784CDA8}" destId="{115F2863-C155-43BF-AB1B-31A7A8BD3455}" srcOrd="0" destOrd="0" presId="urn:microsoft.com/office/officeart/2005/8/layout/vList3#7"/>
    <dgm:cxn modelId="{41CABA29-DB43-45FD-A231-879AE2536FC8}" type="presParOf" srcId="{115F2863-C155-43BF-AB1B-31A7A8BD3455}" destId="{557FB684-A303-4D8A-9DC8-20BC7087EC62}" srcOrd="0" destOrd="0" presId="urn:microsoft.com/office/officeart/2005/8/layout/vList3#7"/>
    <dgm:cxn modelId="{6C6B66A2-409D-4252-9B38-F501C2426499}" type="presParOf" srcId="{115F2863-C155-43BF-AB1B-31A7A8BD3455}" destId="{528C0563-B769-4ACE-9D70-198CD7C7B664}" srcOrd="1" destOrd="0" presId="urn:microsoft.com/office/officeart/2005/8/layout/vList3#7"/>
    <dgm:cxn modelId="{27D7B492-F762-4518-82CC-FBF2967D622E}" type="presParOf" srcId="{26886934-1459-4BD2-900C-EF68B784CDA8}" destId="{F6D3AE50-FAAD-4193-B3DA-A99E25E0970A}" srcOrd="1" destOrd="0" presId="urn:microsoft.com/office/officeart/2005/8/layout/vList3#7"/>
    <dgm:cxn modelId="{BC4F62F1-6147-4652-B32E-3D2C41996513}" type="presParOf" srcId="{26886934-1459-4BD2-900C-EF68B784CDA8}" destId="{6BD22833-04CA-4E2E-8303-1103D5DE52B1}" srcOrd="2" destOrd="0" presId="urn:microsoft.com/office/officeart/2005/8/layout/vList3#7"/>
    <dgm:cxn modelId="{C3AF9577-4AE0-4E84-84A8-98E9F2B5239B}" type="presParOf" srcId="{6BD22833-04CA-4E2E-8303-1103D5DE52B1}" destId="{E0AFBF73-5746-4B7E-9A6C-0B9C30CE98A4}" srcOrd="0" destOrd="0" presId="urn:microsoft.com/office/officeart/2005/8/layout/vList3#7"/>
    <dgm:cxn modelId="{85A55D2C-282C-48A4-B61F-9F3457A263D9}" type="presParOf" srcId="{6BD22833-04CA-4E2E-8303-1103D5DE52B1}" destId="{6A4FADB4-32DA-4343-A819-00FDD4D99CFF}" srcOrd="1" destOrd="0" presId="urn:microsoft.com/office/officeart/2005/8/layout/vList3#7"/>
    <dgm:cxn modelId="{9209B635-33EF-4E76-BDF0-9BAA9DFED7B7}" type="presParOf" srcId="{26886934-1459-4BD2-900C-EF68B784CDA8}" destId="{3CB18BA8-83C4-4DAA-9B6A-B7E584C393E9}" srcOrd="3" destOrd="0" presId="urn:microsoft.com/office/officeart/2005/8/layout/vList3#7"/>
    <dgm:cxn modelId="{DACD3D57-043B-45B5-A367-026DEDB3D4F5}" type="presParOf" srcId="{26886934-1459-4BD2-900C-EF68B784CDA8}" destId="{93F3737E-5171-4D5A-922C-65EAEDFED0B4}" srcOrd="4" destOrd="0" presId="urn:microsoft.com/office/officeart/2005/8/layout/vList3#7"/>
    <dgm:cxn modelId="{12E4E13A-B474-4030-9790-86C6ABC43CF2}" type="presParOf" srcId="{93F3737E-5171-4D5A-922C-65EAEDFED0B4}" destId="{9BBE504F-AF87-4E32-A387-2BF7E66A7879}" srcOrd="0" destOrd="0" presId="urn:microsoft.com/office/officeart/2005/8/layout/vList3#7"/>
    <dgm:cxn modelId="{F2788B0E-17DC-402D-B995-41B5C5A9D8A7}" type="presParOf" srcId="{93F3737E-5171-4D5A-922C-65EAEDFED0B4}" destId="{23174FF3-96C1-485F-8460-9179CDF0CE43}" srcOrd="1" destOrd="0" presId="urn:microsoft.com/office/officeart/2005/8/layout/vList3#7"/>
    <dgm:cxn modelId="{092FAF21-4074-4C50-8010-0E9DD1158687}" type="presParOf" srcId="{26886934-1459-4BD2-900C-EF68B784CDA8}" destId="{B84313C8-1928-493B-A21D-F34CB63FE601}" srcOrd="5" destOrd="0" presId="urn:microsoft.com/office/officeart/2005/8/layout/vList3#7"/>
    <dgm:cxn modelId="{527AE1CB-F868-4C24-A57A-B96239D9BE8F}" type="presParOf" srcId="{26886934-1459-4BD2-900C-EF68B784CDA8}" destId="{C8DA2598-52D7-4605-BC01-EF21BA513AD8}" srcOrd="6" destOrd="0" presId="urn:microsoft.com/office/officeart/2005/8/layout/vList3#7"/>
    <dgm:cxn modelId="{BC531A66-9B98-45F3-A517-F7295A7D878F}" type="presParOf" srcId="{C8DA2598-52D7-4605-BC01-EF21BA513AD8}" destId="{AE1D396D-3FBF-4181-988C-309B51001656}" srcOrd="0" destOrd="0" presId="urn:microsoft.com/office/officeart/2005/8/layout/vList3#7"/>
    <dgm:cxn modelId="{9BE6A462-334E-4E8B-A1FD-2665BDC33962}" type="presParOf" srcId="{C8DA2598-52D7-4605-BC01-EF21BA513AD8}" destId="{59C2D9DD-2DFC-49B8-B256-44F26EC3AB3E}" srcOrd="1" destOrd="0" presId="urn:microsoft.com/office/officeart/2005/8/layout/vList3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25C7D2A-75DA-47DB-B181-D4334FF75072}" type="doc">
      <dgm:prSet loTypeId="urn:microsoft.com/office/officeart/2005/8/layout/vList3#8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6013DEB6-57EB-42A0-827C-98FD105E234F}">
      <dgm:prSet custT="1"/>
      <dgm:spPr/>
      <dgm:t>
        <a:bodyPr/>
        <a:lstStyle/>
        <a:p>
          <a:pPr rtl="0"/>
          <a:r>
            <a:rPr lang="pl-PL" sz="2400" b="1" dirty="0" smtClean="0"/>
            <a:t>                Roksana         Jędrzejewska</a:t>
          </a:r>
          <a:endParaRPr lang="pl-PL" sz="2400" b="1" dirty="0"/>
        </a:p>
      </dgm:t>
    </dgm:pt>
    <dgm:pt modelId="{C5257B34-A7A9-42B8-85F7-654DF5EE8951}" type="parTrans" cxnId="{B1949B19-8A3E-4335-B7FC-B13AE8691C99}">
      <dgm:prSet/>
      <dgm:spPr/>
      <dgm:t>
        <a:bodyPr/>
        <a:lstStyle/>
        <a:p>
          <a:endParaRPr lang="pl-PL"/>
        </a:p>
      </dgm:t>
    </dgm:pt>
    <dgm:pt modelId="{E397D38D-5383-494C-A4C0-2A5AB59C3489}" type="sibTrans" cxnId="{B1949B19-8A3E-4335-B7FC-B13AE8691C99}">
      <dgm:prSet/>
      <dgm:spPr/>
      <dgm:t>
        <a:bodyPr/>
        <a:lstStyle/>
        <a:p>
          <a:endParaRPr lang="pl-PL"/>
        </a:p>
      </dgm:t>
    </dgm:pt>
    <dgm:pt modelId="{83570294-79A9-4CFE-943B-6C433F219F9E}">
      <dgm:prSet custT="1"/>
      <dgm:spPr/>
      <dgm:t>
        <a:bodyPr/>
        <a:lstStyle/>
        <a:p>
          <a:pPr rtl="0"/>
          <a:r>
            <a:rPr lang="pl-PL" sz="2400" b="1" dirty="0" smtClean="0"/>
            <a:t>Wioletta Piasecka </a:t>
          </a:r>
          <a:endParaRPr lang="pl-PL" sz="2400" b="1" dirty="0"/>
        </a:p>
      </dgm:t>
    </dgm:pt>
    <dgm:pt modelId="{E4F8D049-E39B-4177-94F1-40DA680DEFD1}" type="parTrans" cxnId="{5AD00A99-FA50-4BE1-BACD-3D5C58A637BA}">
      <dgm:prSet/>
      <dgm:spPr/>
      <dgm:t>
        <a:bodyPr/>
        <a:lstStyle/>
        <a:p>
          <a:endParaRPr lang="pl-PL"/>
        </a:p>
      </dgm:t>
    </dgm:pt>
    <dgm:pt modelId="{BF54FA84-D002-4F06-94D4-DF5F71ED8802}" type="sibTrans" cxnId="{5AD00A99-FA50-4BE1-BACD-3D5C58A637BA}">
      <dgm:prSet/>
      <dgm:spPr/>
      <dgm:t>
        <a:bodyPr/>
        <a:lstStyle/>
        <a:p>
          <a:endParaRPr lang="pl-PL"/>
        </a:p>
      </dgm:t>
    </dgm:pt>
    <dgm:pt modelId="{3D6A9CCD-2A0A-450A-8189-D52876CD93F3}">
      <dgm:prSet custT="1"/>
      <dgm:spPr/>
      <dgm:t>
        <a:bodyPr/>
        <a:lstStyle/>
        <a:p>
          <a:pPr rtl="0"/>
          <a:r>
            <a:rPr lang="pl-PL" sz="2400" b="1" dirty="0" smtClean="0"/>
            <a:t>          Andrzej Grabowski</a:t>
          </a:r>
          <a:endParaRPr lang="pl-PL" sz="2400" b="1" dirty="0"/>
        </a:p>
      </dgm:t>
    </dgm:pt>
    <dgm:pt modelId="{73893340-7448-4AF8-A628-2E296841ACA7}" type="parTrans" cxnId="{2F63E234-DB32-4364-A5F5-BE54B4D3AFC3}">
      <dgm:prSet/>
      <dgm:spPr/>
      <dgm:t>
        <a:bodyPr/>
        <a:lstStyle/>
        <a:p>
          <a:endParaRPr lang="pl-PL"/>
        </a:p>
      </dgm:t>
    </dgm:pt>
    <dgm:pt modelId="{201581BE-D36C-4CFB-BAD0-13DC8C0D42E4}" type="sibTrans" cxnId="{2F63E234-DB32-4364-A5F5-BE54B4D3AFC3}">
      <dgm:prSet/>
      <dgm:spPr/>
      <dgm:t>
        <a:bodyPr/>
        <a:lstStyle/>
        <a:p>
          <a:endParaRPr lang="pl-PL"/>
        </a:p>
      </dgm:t>
    </dgm:pt>
    <dgm:pt modelId="{DA7AE87D-97FA-4EC2-BCE1-2717A08A3ED3}">
      <dgm:prSet custT="1"/>
      <dgm:spPr/>
      <dgm:t>
        <a:bodyPr/>
        <a:lstStyle/>
        <a:p>
          <a:pPr rtl="0"/>
          <a:r>
            <a:rPr lang="pl-PL" sz="2400" b="1" dirty="0" smtClean="0"/>
            <a:t>             Izabela Klebańska </a:t>
          </a:r>
          <a:endParaRPr lang="pl-PL" sz="2400" b="1" dirty="0"/>
        </a:p>
      </dgm:t>
    </dgm:pt>
    <dgm:pt modelId="{0524C5CC-C533-49CC-B411-8BBB86199F68}" type="parTrans" cxnId="{7F778C5E-B0DA-4921-82CB-454F3F68CD4F}">
      <dgm:prSet/>
      <dgm:spPr/>
      <dgm:t>
        <a:bodyPr/>
        <a:lstStyle/>
        <a:p>
          <a:endParaRPr lang="pl-PL"/>
        </a:p>
      </dgm:t>
    </dgm:pt>
    <dgm:pt modelId="{B1BE7AA7-F751-4AB4-9F47-1CC7BCFFAB30}" type="sibTrans" cxnId="{7F778C5E-B0DA-4921-82CB-454F3F68CD4F}">
      <dgm:prSet/>
      <dgm:spPr/>
      <dgm:t>
        <a:bodyPr/>
        <a:lstStyle/>
        <a:p>
          <a:endParaRPr lang="pl-PL"/>
        </a:p>
      </dgm:t>
    </dgm:pt>
    <dgm:pt modelId="{7D43D661-264E-4894-A4C8-225FEA933C56}" type="pres">
      <dgm:prSet presAssocID="{725C7D2A-75DA-47DB-B181-D4334FF7507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19A6759-884E-40F5-8CF9-7768602943BE}" type="pres">
      <dgm:prSet presAssocID="{6013DEB6-57EB-42A0-827C-98FD105E234F}" presName="composite" presStyleCnt="0"/>
      <dgm:spPr/>
      <dgm:t>
        <a:bodyPr/>
        <a:lstStyle/>
        <a:p>
          <a:endParaRPr lang="pl-PL"/>
        </a:p>
      </dgm:t>
    </dgm:pt>
    <dgm:pt modelId="{6BCD2D22-1AE6-439C-921F-9B4A83111AC8}" type="pres">
      <dgm:prSet presAssocID="{6013DEB6-57EB-42A0-827C-98FD105E234F}" presName="imgShp" presStyleLbl="fgImgPlace1" presStyleIdx="0" presStyleCnt="4" custScaleX="189275" custScaleY="196635" custLinFactNeighborX="-56152" custLinFactNeighborY="-107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  <dgm:t>
        <a:bodyPr/>
        <a:lstStyle/>
        <a:p>
          <a:endParaRPr lang="pl-PL"/>
        </a:p>
      </dgm:t>
    </dgm:pt>
    <dgm:pt modelId="{C0020182-9880-448D-947E-92E8C0511C03}" type="pres">
      <dgm:prSet presAssocID="{6013DEB6-57EB-42A0-827C-98FD105E234F}" presName="txShp" presStyleLbl="node1" presStyleIdx="0" presStyleCnt="4" custScaleX="14230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4A0D5B3-352C-459F-94DE-81E85F98313E}" type="pres">
      <dgm:prSet presAssocID="{E397D38D-5383-494C-A4C0-2A5AB59C3489}" presName="spacing" presStyleCnt="0"/>
      <dgm:spPr/>
      <dgm:t>
        <a:bodyPr/>
        <a:lstStyle/>
        <a:p>
          <a:endParaRPr lang="pl-PL"/>
        </a:p>
      </dgm:t>
    </dgm:pt>
    <dgm:pt modelId="{9100B804-7642-4DE5-91DF-3EA8F252301A}" type="pres">
      <dgm:prSet presAssocID="{83570294-79A9-4CFE-943B-6C433F219F9E}" presName="composite" presStyleCnt="0"/>
      <dgm:spPr/>
      <dgm:t>
        <a:bodyPr/>
        <a:lstStyle/>
        <a:p>
          <a:endParaRPr lang="pl-PL"/>
        </a:p>
      </dgm:t>
    </dgm:pt>
    <dgm:pt modelId="{A0D18579-CD1E-44C0-9AD0-A077A1F30591}" type="pres">
      <dgm:prSet presAssocID="{83570294-79A9-4CFE-943B-6C433F219F9E}" presName="imgShp" presStyleLbl="fgImgPlace1" presStyleIdx="1" presStyleCnt="4" custScaleX="178558" custScaleY="176128" custLinFactNeighborX="-48002" custLinFactNeighborY="-75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pl-PL"/>
        </a:p>
      </dgm:t>
    </dgm:pt>
    <dgm:pt modelId="{DD2F7154-6FBC-47F5-A5E0-A460278C8C52}" type="pres">
      <dgm:prSet presAssocID="{83570294-79A9-4CFE-943B-6C433F219F9E}" presName="txShp" presStyleLbl="node1" presStyleIdx="1" presStyleCnt="4" custScaleX="118935" custScaleY="132287" custLinFactNeighborX="8648" custLinFactNeighborY="1178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53C800F-2B5A-4107-9B6B-C45037EE014D}" type="pres">
      <dgm:prSet presAssocID="{BF54FA84-D002-4F06-94D4-DF5F71ED8802}" presName="spacing" presStyleCnt="0"/>
      <dgm:spPr/>
      <dgm:t>
        <a:bodyPr/>
        <a:lstStyle/>
        <a:p>
          <a:endParaRPr lang="pl-PL"/>
        </a:p>
      </dgm:t>
    </dgm:pt>
    <dgm:pt modelId="{977AA15C-CC71-4426-BC0A-861529E1167E}" type="pres">
      <dgm:prSet presAssocID="{3D6A9CCD-2A0A-450A-8189-D52876CD93F3}" presName="composite" presStyleCnt="0"/>
      <dgm:spPr/>
      <dgm:t>
        <a:bodyPr/>
        <a:lstStyle/>
        <a:p>
          <a:endParaRPr lang="pl-PL"/>
        </a:p>
      </dgm:t>
    </dgm:pt>
    <dgm:pt modelId="{E37A3D46-482E-4FD1-A79A-59D88639C9D6}" type="pres">
      <dgm:prSet presAssocID="{3D6A9CCD-2A0A-450A-8189-D52876CD93F3}" presName="imgShp" presStyleLbl="fgImgPlace1" presStyleIdx="2" presStyleCnt="4" custScaleX="174907" custScaleY="188362" custLinFactNeighborX="-42220" custLinFactNeighborY="142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pl-PL"/>
        </a:p>
      </dgm:t>
    </dgm:pt>
    <dgm:pt modelId="{7A84A550-D47E-40DD-82FE-E1B91412698B}" type="pres">
      <dgm:prSet presAssocID="{3D6A9CCD-2A0A-450A-8189-D52876CD93F3}" presName="txShp" presStyleLbl="node1" presStyleIdx="2" presStyleCnt="4" custScaleX="14971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4A4F59D-25F3-49A1-BD50-6EB5A658D8F9}" type="pres">
      <dgm:prSet presAssocID="{201581BE-D36C-4CFB-BAD0-13DC8C0D42E4}" presName="spacing" presStyleCnt="0"/>
      <dgm:spPr/>
      <dgm:t>
        <a:bodyPr/>
        <a:lstStyle/>
        <a:p>
          <a:endParaRPr lang="pl-PL"/>
        </a:p>
      </dgm:t>
    </dgm:pt>
    <dgm:pt modelId="{DE830F33-A131-44F8-B70E-C118A0D75E03}" type="pres">
      <dgm:prSet presAssocID="{DA7AE87D-97FA-4EC2-BCE1-2717A08A3ED3}" presName="composite" presStyleCnt="0"/>
      <dgm:spPr/>
      <dgm:t>
        <a:bodyPr/>
        <a:lstStyle/>
        <a:p>
          <a:endParaRPr lang="pl-PL"/>
        </a:p>
      </dgm:t>
    </dgm:pt>
    <dgm:pt modelId="{733803FF-69B6-40A2-98EB-A0A8A46C8BD1}" type="pres">
      <dgm:prSet presAssocID="{DA7AE87D-97FA-4EC2-BCE1-2717A08A3ED3}" presName="imgShp" presStyleLbl="fgImgPlace1" presStyleIdx="3" presStyleCnt="4" custScaleX="198214" custScaleY="192163" custLinFactNeighborX="-48219" custLinFactNeighborY="120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pl-PL"/>
        </a:p>
      </dgm:t>
    </dgm:pt>
    <dgm:pt modelId="{245F9814-982A-43BA-B4CE-2ED3AD8E130C}" type="pres">
      <dgm:prSet presAssocID="{DA7AE87D-97FA-4EC2-BCE1-2717A08A3ED3}" presName="txShp" presStyleLbl="node1" presStyleIdx="3" presStyleCnt="4" custScaleX="1481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F778C5E-B0DA-4921-82CB-454F3F68CD4F}" srcId="{725C7D2A-75DA-47DB-B181-D4334FF75072}" destId="{DA7AE87D-97FA-4EC2-BCE1-2717A08A3ED3}" srcOrd="3" destOrd="0" parTransId="{0524C5CC-C533-49CC-B411-8BBB86199F68}" sibTransId="{B1BE7AA7-F751-4AB4-9F47-1CC7BCFFAB30}"/>
    <dgm:cxn modelId="{2F63E234-DB32-4364-A5F5-BE54B4D3AFC3}" srcId="{725C7D2A-75DA-47DB-B181-D4334FF75072}" destId="{3D6A9CCD-2A0A-450A-8189-D52876CD93F3}" srcOrd="2" destOrd="0" parTransId="{73893340-7448-4AF8-A628-2E296841ACA7}" sibTransId="{201581BE-D36C-4CFB-BAD0-13DC8C0D42E4}"/>
    <dgm:cxn modelId="{A0747215-CD87-4E68-9EC6-68F0C22F108A}" type="presOf" srcId="{6013DEB6-57EB-42A0-827C-98FD105E234F}" destId="{C0020182-9880-448D-947E-92E8C0511C03}" srcOrd="0" destOrd="0" presId="urn:microsoft.com/office/officeart/2005/8/layout/vList3#8"/>
    <dgm:cxn modelId="{B1949B19-8A3E-4335-B7FC-B13AE8691C99}" srcId="{725C7D2A-75DA-47DB-B181-D4334FF75072}" destId="{6013DEB6-57EB-42A0-827C-98FD105E234F}" srcOrd="0" destOrd="0" parTransId="{C5257B34-A7A9-42B8-85F7-654DF5EE8951}" sibTransId="{E397D38D-5383-494C-A4C0-2A5AB59C3489}"/>
    <dgm:cxn modelId="{3E13DAE5-5788-4166-977E-CEC9D7C5BBFF}" type="presOf" srcId="{725C7D2A-75DA-47DB-B181-D4334FF75072}" destId="{7D43D661-264E-4894-A4C8-225FEA933C56}" srcOrd="0" destOrd="0" presId="urn:microsoft.com/office/officeart/2005/8/layout/vList3#8"/>
    <dgm:cxn modelId="{25EDA830-CD4B-4DAC-828B-2338BD16162D}" type="presOf" srcId="{DA7AE87D-97FA-4EC2-BCE1-2717A08A3ED3}" destId="{245F9814-982A-43BA-B4CE-2ED3AD8E130C}" srcOrd="0" destOrd="0" presId="urn:microsoft.com/office/officeart/2005/8/layout/vList3#8"/>
    <dgm:cxn modelId="{79BD12BC-4F40-4293-8A61-B3E4A1767C26}" type="presOf" srcId="{3D6A9CCD-2A0A-450A-8189-D52876CD93F3}" destId="{7A84A550-D47E-40DD-82FE-E1B91412698B}" srcOrd="0" destOrd="0" presId="urn:microsoft.com/office/officeart/2005/8/layout/vList3#8"/>
    <dgm:cxn modelId="{5AD00A99-FA50-4BE1-BACD-3D5C58A637BA}" srcId="{725C7D2A-75DA-47DB-B181-D4334FF75072}" destId="{83570294-79A9-4CFE-943B-6C433F219F9E}" srcOrd="1" destOrd="0" parTransId="{E4F8D049-E39B-4177-94F1-40DA680DEFD1}" sibTransId="{BF54FA84-D002-4F06-94D4-DF5F71ED8802}"/>
    <dgm:cxn modelId="{7F842BAE-8CBA-4866-92A8-A3DDCD1C9180}" type="presOf" srcId="{83570294-79A9-4CFE-943B-6C433F219F9E}" destId="{DD2F7154-6FBC-47F5-A5E0-A460278C8C52}" srcOrd="0" destOrd="0" presId="urn:microsoft.com/office/officeart/2005/8/layout/vList3#8"/>
    <dgm:cxn modelId="{E3D6B0ED-3DB0-4729-A721-64046539840A}" type="presParOf" srcId="{7D43D661-264E-4894-A4C8-225FEA933C56}" destId="{619A6759-884E-40F5-8CF9-7768602943BE}" srcOrd="0" destOrd="0" presId="urn:microsoft.com/office/officeart/2005/8/layout/vList3#8"/>
    <dgm:cxn modelId="{E571BB10-2F6B-45E1-A3FF-AF0A07F7BA47}" type="presParOf" srcId="{619A6759-884E-40F5-8CF9-7768602943BE}" destId="{6BCD2D22-1AE6-439C-921F-9B4A83111AC8}" srcOrd="0" destOrd="0" presId="urn:microsoft.com/office/officeart/2005/8/layout/vList3#8"/>
    <dgm:cxn modelId="{04BD742F-5DF4-4AAD-A471-9E929EDB0AD2}" type="presParOf" srcId="{619A6759-884E-40F5-8CF9-7768602943BE}" destId="{C0020182-9880-448D-947E-92E8C0511C03}" srcOrd="1" destOrd="0" presId="urn:microsoft.com/office/officeart/2005/8/layout/vList3#8"/>
    <dgm:cxn modelId="{F0672D2C-09CB-4A85-A249-E82AFCA3E472}" type="presParOf" srcId="{7D43D661-264E-4894-A4C8-225FEA933C56}" destId="{94A0D5B3-352C-459F-94DE-81E85F98313E}" srcOrd="1" destOrd="0" presId="urn:microsoft.com/office/officeart/2005/8/layout/vList3#8"/>
    <dgm:cxn modelId="{A07025D8-8385-4E89-BEEE-767919A5B2CF}" type="presParOf" srcId="{7D43D661-264E-4894-A4C8-225FEA933C56}" destId="{9100B804-7642-4DE5-91DF-3EA8F252301A}" srcOrd="2" destOrd="0" presId="urn:microsoft.com/office/officeart/2005/8/layout/vList3#8"/>
    <dgm:cxn modelId="{449D10B0-3FBA-4431-88C1-D132EE184D1F}" type="presParOf" srcId="{9100B804-7642-4DE5-91DF-3EA8F252301A}" destId="{A0D18579-CD1E-44C0-9AD0-A077A1F30591}" srcOrd="0" destOrd="0" presId="urn:microsoft.com/office/officeart/2005/8/layout/vList3#8"/>
    <dgm:cxn modelId="{FA8A4A76-AF02-469F-A473-BB63E723F9BF}" type="presParOf" srcId="{9100B804-7642-4DE5-91DF-3EA8F252301A}" destId="{DD2F7154-6FBC-47F5-A5E0-A460278C8C52}" srcOrd="1" destOrd="0" presId="urn:microsoft.com/office/officeart/2005/8/layout/vList3#8"/>
    <dgm:cxn modelId="{8D2767FB-7CDE-491C-9266-86DC578B9542}" type="presParOf" srcId="{7D43D661-264E-4894-A4C8-225FEA933C56}" destId="{053C800F-2B5A-4107-9B6B-C45037EE014D}" srcOrd="3" destOrd="0" presId="urn:microsoft.com/office/officeart/2005/8/layout/vList3#8"/>
    <dgm:cxn modelId="{176C6141-C3B3-40FD-9167-430E6CF343D0}" type="presParOf" srcId="{7D43D661-264E-4894-A4C8-225FEA933C56}" destId="{977AA15C-CC71-4426-BC0A-861529E1167E}" srcOrd="4" destOrd="0" presId="urn:microsoft.com/office/officeart/2005/8/layout/vList3#8"/>
    <dgm:cxn modelId="{36483BCA-9115-43CE-8AF9-734BBF7644B6}" type="presParOf" srcId="{977AA15C-CC71-4426-BC0A-861529E1167E}" destId="{E37A3D46-482E-4FD1-A79A-59D88639C9D6}" srcOrd="0" destOrd="0" presId="urn:microsoft.com/office/officeart/2005/8/layout/vList3#8"/>
    <dgm:cxn modelId="{1572B6BC-7F6D-4926-8B1F-55480E92EBED}" type="presParOf" srcId="{977AA15C-CC71-4426-BC0A-861529E1167E}" destId="{7A84A550-D47E-40DD-82FE-E1B91412698B}" srcOrd="1" destOrd="0" presId="urn:microsoft.com/office/officeart/2005/8/layout/vList3#8"/>
    <dgm:cxn modelId="{C9566D3E-6ED7-4A28-91FA-DD3F827A540B}" type="presParOf" srcId="{7D43D661-264E-4894-A4C8-225FEA933C56}" destId="{94A4F59D-25F3-49A1-BD50-6EB5A658D8F9}" srcOrd="5" destOrd="0" presId="urn:microsoft.com/office/officeart/2005/8/layout/vList3#8"/>
    <dgm:cxn modelId="{561414DF-763B-41D0-8D67-07A82FF15C62}" type="presParOf" srcId="{7D43D661-264E-4894-A4C8-225FEA933C56}" destId="{DE830F33-A131-44F8-B70E-C118A0D75E03}" srcOrd="6" destOrd="0" presId="urn:microsoft.com/office/officeart/2005/8/layout/vList3#8"/>
    <dgm:cxn modelId="{1EFAE047-CD17-4F9F-9595-1FD3FD4F5CA4}" type="presParOf" srcId="{DE830F33-A131-44F8-B70E-C118A0D75E03}" destId="{733803FF-69B6-40A2-98EB-A0A8A46C8BD1}" srcOrd="0" destOrd="0" presId="urn:microsoft.com/office/officeart/2005/8/layout/vList3#8"/>
    <dgm:cxn modelId="{3CD09B29-F0DA-498D-905F-D1D900BB3D91}" type="presParOf" srcId="{DE830F33-A131-44F8-B70E-C118A0D75E03}" destId="{245F9814-982A-43BA-B4CE-2ED3AD8E130C}" srcOrd="1" destOrd="0" presId="urn:microsoft.com/office/officeart/2005/8/layout/vList3#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C61EE0-280A-4C7D-836A-2CDE43FA222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6AC3E58-DCB9-4B55-A068-8E85152BC12C}">
      <dgm:prSet phldrT="[Tekst]" custT="1"/>
      <dgm:spPr/>
      <dgm:t>
        <a:bodyPr/>
        <a:lstStyle/>
        <a:p>
          <a:pPr algn="l"/>
          <a:r>
            <a:rPr lang="pl-PL" sz="2400" b="1" dirty="0" smtClean="0">
              <a:solidFill>
                <a:srgbClr val="0070C0"/>
              </a:solidFill>
            </a:rPr>
            <a:t>    </a:t>
          </a:r>
          <a:r>
            <a:rPr lang="pl-PL" sz="2400" b="1" i="1" dirty="0" smtClean="0">
              <a:solidFill>
                <a:srgbClr val="0070C0"/>
              </a:solidFill>
            </a:rPr>
            <a:t>Figiel Helena        ( 1950 -1.08.1989 )  (emeryt)  </a:t>
          </a:r>
        </a:p>
        <a:p>
          <a:pPr algn="l"/>
          <a:r>
            <a:rPr lang="pl-PL" sz="2400" b="1" dirty="0" smtClean="0"/>
            <a:t>    </a:t>
          </a:r>
          <a:r>
            <a:rPr lang="pl-PL" sz="2400" b="1" dirty="0" smtClean="0">
              <a:solidFill>
                <a:srgbClr val="7030A0"/>
              </a:solidFill>
            </a:rPr>
            <a:t>Dyszkiewicz  Jolanta  </a:t>
          </a:r>
          <a:endParaRPr lang="pl-PL" sz="2400" b="1" i="1" dirty="0" smtClean="0">
            <a:solidFill>
              <a:srgbClr val="7030A0"/>
            </a:solidFill>
          </a:endParaRPr>
        </a:p>
        <a:p>
          <a:pPr algn="ctr"/>
          <a:r>
            <a:rPr lang="pl-PL" sz="2400" b="1" i="1" dirty="0" smtClean="0">
              <a:solidFill>
                <a:schemeClr val="tx1"/>
              </a:solidFill>
            </a:rPr>
            <a:t>     SIERAKÓWEK</a:t>
          </a:r>
          <a:endParaRPr lang="pl-PL" sz="2400" i="1" dirty="0" smtClean="0">
            <a:solidFill>
              <a:schemeClr val="tx1"/>
            </a:solidFill>
          </a:endParaRPr>
        </a:p>
      </dgm:t>
    </dgm:pt>
    <dgm:pt modelId="{62B18C8B-0CD8-4515-BA75-E4EA469EA89D}" type="parTrans" cxnId="{D715B39C-129D-4695-A83B-8EAF6CC164E8}">
      <dgm:prSet/>
      <dgm:spPr/>
      <dgm:t>
        <a:bodyPr/>
        <a:lstStyle/>
        <a:p>
          <a:endParaRPr lang="pl-PL"/>
        </a:p>
      </dgm:t>
    </dgm:pt>
    <dgm:pt modelId="{5C867386-4483-493B-853F-3AED6EE63EDD}" type="sibTrans" cxnId="{D715B39C-129D-4695-A83B-8EAF6CC164E8}">
      <dgm:prSet/>
      <dgm:spPr/>
      <dgm:t>
        <a:bodyPr/>
        <a:lstStyle/>
        <a:p>
          <a:endParaRPr lang="pl-PL"/>
        </a:p>
      </dgm:t>
    </dgm:pt>
    <dgm:pt modelId="{C21C19AF-3F62-4D24-AFA5-3DF5B690ABCA}" type="pres">
      <dgm:prSet presAssocID="{33C61EE0-280A-4C7D-836A-2CDE43FA22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7768C19-B98B-40F7-B3B1-DCFC5014C880}" type="pres">
      <dgm:prSet presAssocID="{26AC3E58-DCB9-4B55-A068-8E85152BC12C}" presName="parentText" presStyleLbl="node1" presStyleIdx="0" presStyleCnt="1" custLinFactNeighborX="-7081" custLinFactNeighborY="449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3FA6141-2DF9-4634-BCC3-65DCD12D103B}" type="presOf" srcId="{26AC3E58-DCB9-4B55-A068-8E85152BC12C}" destId="{47768C19-B98B-40F7-B3B1-DCFC5014C880}" srcOrd="0" destOrd="0" presId="urn:microsoft.com/office/officeart/2005/8/layout/vList2"/>
    <dgm:cxn modelId="{D715B39C-129D-4695-A83B-8EAF6CC164E8}" srcId="{33C61EE0-280A-4C7D-836A-2CDE43FA2221}" destId="{26AC3E58-DCB9-4B55-A068-8E85152BC12C}" srcOrd="0" destOrd="0" parTransId="{62B18C8B-0CD8-4515-BA75-E4EA469EA89D}" sibTransId="{5C867386-4483-493B-853F-3AED6EE63EDD}"/>
    <dgm:cxn modelId="{C75D564A-71E3-4AEB-A849-E4ADCFAEF20E}" type="presOf" srcId="{33C61EE0-280A-4C7D-836A-2CDE43FA2221}" destId="{C21C19AF-3F62-4D24-AFA5-3DF5B690ABCA}" srcOrd="0" destOrd="0" presId="urn:microsoft.com/office/officeart/2005/8/layout/vList2"/>
    <dgm:cxn modelId="{9E88AC50-494E-4A60-BAE4-65F715349698}" type="presParOf" srcId="{C21C19AF-3F62-4D24-AFA5-3DF5B690ABCA}" destId="{47768C19-B98B-40F7-B3B1-DCFC5014C8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570A7D-63F9-4DC0-A7CA-F6F9AD07097C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38F669C-1134-4526-85DA-77A2D58A64C3}">
      <dgm:prSet phldrT="[Tekst]" custT="1"/>
      <dgm:spPr/>
      <dgm:t>
        <a:bodyPr/>
        <a:lstStyle/>
        <a:p>
          <a:pPr algn="l"/>
          <a:r>
            <a:rPr lang="pl-PL" sz="2400" b="1" i="1" dirty="0" smtClean="0">
              <a:solidFill>
                <a:srgbClr val="0070C0"/>
              </a:solidFill>
            </a:rPr>
            <a:t>Miłoszewska  Krystyna   ( emeryt )</a:t>
          </a:r>
          <a:endParaRPr lang="pl-PL" sz="2400" b="1" dirty="0" smtClean="0">
            <a:solidFill>
              <a:srgbClr val="7030A0"/>
            </a:solidFill>
          </a:endParaRPr>
        </a:p>
        <a:p>
          <a:pPr algn="l"/>
          <a:r>
            <a:rPr lang="pl-PL" sz="2400" b="1" dirty="0" smtClean="0">
              <a:solidFill>
                <a:srgbClr val="7030A0"/>
              </a:solidFill>
            </a:rPr>
            <a:t>Kopeć Barbara                  </a:t>
          </a:r>
          <a:endParaRPr lang="pl-PL" sz="2400" b="1" i="1" dirty="0" smtClean="0">
            <a:solidFill>
              <a:srgbClr val="7030A0"/>
            </a:solidFill>
          </a:endParaRPr>
        </a:p>
        <a:p>
          <a:pPr algn="l"/>
          <a:r>
            <a:rPr lang="pl-PL" sz="2400" b="1" dirty="0" smtClean="0">
              <a:solidFill>
                <a:srgbClr val="7030A0"/>
              </a:solidFill>
            </a:rPr>
            <a:t>Cichońska  Monika          </a:t>
          </a:r>
          <a:r>
            <a:rPr lang="pl-PL" sz="2400" b="1" i="1" dirty="0" smtClean="0">
              <a:solidFill>
                <a:srgbClr val="7030A0"/>
              </a:solidFill>
            </a:rPr>
            <a:t>         </a:t>
          </a:r>
        </a:p>
        <a:p>
          <a:pPr algn="l"/>
          <a:r>
            <a:rPr lang="pl-PL" sz="2400" b="1" i="1" dirty="0" smtClean="0">
              <a:solidFill>
                <a:srgbClr val="002060"/>
              </a:solidFill>
            </a:rPr>
            <a:t>                                        </a:t>
          </a:r>
          <a:r>
            <a:rPr lang="pl-PL" sz="2400" b="1" i="1" dirty="0" smtClean="0">
              <a:solidFill>
                <a:schemeClr val="tx1"/>
              </a:solidFill>
            </a:rPr>
            <a:t>SZCZAWIN</a:t>
          </a:r>
        </a:p>
      </dgm:t>
    </dgm:pt>
    <dgm:pt modelId="{511ABBBB-2FB0-4478-AB10-B5ABC4E931D8}" type="parTrans" cxnId="{B0055BB5-D120-4157-B897-B4290B80EBAF}">
      <dgm:prSet/>
      <dgm:spPr/>
      <dgm:t>
        <a:bodyPr/>
        <a:lstStyle/>
        <a:p>
          <a:endParaRPr lang="pl-PL"/>
        </a:p>
      </dgm:t>
    </dgm:pt>
    <dgm:pt modelId="{BD6895E9-4905-4ED7-A31D-8891E520B0EC}" type="sibTrans" cxnId="{B0055BB5-D120-4157-B897-B4290B80EBAF}">
      <dgm:prSet/>
      <dgm:spPr/>
      <dgm:t>
        <a:bodyPr/>
        <a:lstStyle/>
        <a:p>
          <a:endParaRPr lang="pl-PL"/>
        </a:p>
      </dgm:t>
    </dgm:pt>
    <dgm:pt modelId="{278546AA-0519-485A-A56E-468ADD04A89E}">
      <dgm:prSet phldrT="[Tekst]" custT="1"/>
      <dgm:spPr/>
      <dgm:t>
        <a:bodyPr/>
        <a:lstStyle/>
        <a:p>
          <a:pPr algn="ctr"/>
          <a:endParaRPr lang="pl-PL" sz="2400" b="1" dirty="0" smtClean="0">
            <a:solidFill>
              <a:srgbClr val="7030A0"/>
            </a:solidFill>
          </a:endParaRPr>
        </a:p>
        <a:p>
          <a:pPr algn="l"/>
          <a:r>
            <a:rPr lang="pl-PL" sz="2400" b="1" dirty="0" smtClean="0">
              <a:solidFill>
                <a:srgbClr val="7030A0"/>
              </a:solidFill>
            </a:rPr>
            <a:t>Kwiatkowska Jadwiga</a:t>
          </a:r>
        </a:p>
        <a:p>
          <a:pPr algn="l"/>
          <a:r>
            <a:rPr lang="pl-PL" sz="2400" b="1" dirty="0" smtClean="0">
              <a:solidFill>
                <a:srgbClr val="7030A0"/>
              </a:solidFill>
            </a:rPr>
            <a:t>Stępka Anna    </a:t>
          </a:r>
          <a:endParaRPr lang="pl-PL" sz="2400" b="1" i="1" dirty="0" smtClean="0">
            <a:solidFill>
              <a:srgbClr val="7030A0"/>
            </a:solidFill>
          </a:endParaRPr>
        </a:p>
        <a:p>
          <a:pPr algn="ctr"/>
          <a:r>
            <a:rPr lang="pl-PL" sz="2400" b="1" i="1" dirty="0" smtClean="0">
              <a:solidFill>
                <a:schemeClr val="tx1"/>
              </a:solidFill>
            </a:rPr>
            <a:t>LUCIEŃ</a:t>
          </a:r>
        </a:p>
        <a:p>
          <a:pPr algn="ctr"/>
          <a:r>
            <a:rPr lang="pl-PL" sz="2400" b="1" dirty="0" smtClean="0"/>
            <a:t>	</a:t>
          </a:r>
          <a:endParaRPr lang="pl-PL" sz="2400" b="1" dirty="0">
            <a:solidFill>
              <a:srgbClr val="002060"/>
            </a:solidFill>
          </a:endParaRPr>
        </a:p>
      </dgm:t>
    </dgm:pt>
    <dgm:pt modelId="{1CFCD627-63C7-45CF-8036-B21E398B7919}" type="parTrans" cxnId="{ECB6C531-CB1C-4DFA-B9BF-BCF2C32B58C9}">
      <dgm:prSet/>
      <dgm:spPr/>
      <dgm:t>
        <a:bodyPr/>
        <a:lstStyle/>
        <a:p>
          <a:endParaRPr lang="pl-PL"/>
        </a:p>
      </dgm:t>
    </dgm:pt>
    <dgm:pt modelId="{22710569-88C8-4729-B4B9-56455A85F3F1}" type="sibTrans" cxnId="{ECB6C531-CB1C-4DFA-B9BF-BCF2C32B58C9}">
      <dgm:prSet/>
      <dgm:spPr/>
      <dgm:t>
        <a:bodyPr/>
        <a:lstStyle/>
        <a:p>
          <a:endParaRPr lang="pl-PL"/>
        </a:p>
      </dgm:t>
    </dgm:pt>
    <dgm:pt modelId="{05ED7AA4-7D6D-4E7A-B0B2-9068BDE9B8E3}">
      <dgm:prSet phldrT="[Tekst]" custT="1"/>
      <dgm:spPr/>
      <dgm:t>
        <a:bodyPr/>
        <a:lstStyle/>
        <a:p>
          <a:pPr algn="l"/>
          <a:r>
            <a:rPr lang="pl-PL" sz="2400" b="1" dirty="0" smtClean="0">
              <a:solidFill>
                <a:srgbClr val="7030A0"/>
              </a:solidFill>
            </a:rPr>
            <a:t>Włodarczyk  Elżbieta </a:t>
          </a:r>
          <a:endParaRPr lang="pl-PL" sz="2400" b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pl-PL" sz="2400" b="1" i="1" dirty="0" smtClean="0">
              <a:solidFill>
                <a:schemeClr val="tx1"/>
              </a:solidFill>
            </a:rPr>
            <a:t>SOLEC</a:t>
          </a:r>
          <a:endParaRPr lang="pl-PL" sz="2400" b="1" i="1" dirty="0">
            <a:solidFill>
              <a:schemeClr val="tx1"/>
            </a:solidFill>
          </a:endParaRPr>
        </a:p>
      </dgm:t>
    </dgm:pt>
    <dgm:pt modelId="{8157B2EA-7F8A-4400-B433-67540C80FD51}" type="parTrans" cxnId="{C81C65D1-34DF-403F-8DD8-070416CF570A}">
      <dgm:prSet/>
      <dgm:spPr/>
      <dgm:t>
        <a:bodyPr/>
        <a:lstStyle/>
        <a:p>
          <a:endParaRPr lang="pl-PL"/>
        </a:p>
      </dgm:t>
    </dgm:pt>
    <dgm:pt modelId="{ED10686D-6ACC-4AC4-B1B0-61F80CF30185}" type="sibTrans" cxnId="{C81C65D1-34DF-403F-8DD8-070416CF570A}">
      <dgm:prSet/>
      <dgm:spPr/>
      <dgm:t>
        <a:bodyPr/>
        <a:lstStyle/>
        <a:p>
          <a:endParaRPr lang="pl-PL"/>
        </a:p>
      </dgm:t>
    </dgm:pt>
    <dgm:pt modelId="{1A1DD8BE-ECAC-4A6D-8B68-1CC2F73725C8}" type="pres">
      <dgm:prSet presAssocID="{DF570A7D-63F9-4DC0-A7CA-F6F9AD07097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71C840D-E8B9-4D62-B7B9-714A05FBB9E6}" type="pres">
      <dgm:prSet presAssocID="{438F669C-1134-4526-85DA-77A2D58A64C3}" presName="parentLin" presStyleCnt="0"/>
      <dgm:spPr/>
      <dgm:t>
        <a:bodyPr/>
        <a:lstStyle/>
        <a:p>
          <a:endParaRPr lang="pl-PL"/>
        </a:p>
      </dgm:t>
    </dgm:pt>
    <dgm:pt modelId="{3F177191-38D3-4BA6-8944-9B9ECD445E5D}" type="pres">
      <dgm:prSet presAssocID="{438F669C-1134-4526-85DA-77A2D58A64C3}" presName="parentLeftMargin" presStyleLbl="node1" presStyleIdx="0" presStyleCnt="3"/>
      <dgm:spPr/>
      <dgm:t>
        <a:bodyPr/>
        <a:lstStyle/>
        <a:p>
          <a:endParaRPr lang="pl-PL"/>
        </a:p>
      </dgm:t>
    </dgm:pt>
    <dgm:pt modelId="{088946D2-8A53-4F97-A071-ED6405B4B4F1}" type="pres">
      <dgm:prSet presAssocID="{438F669C-1134-4526-85DA-77A2D58A64C3}" presName="parentText" presStyleLbl="node1" presStyleIdx="0" presStyleCnt="3" custScaleX="142857" custScaleY="222732" custLinFactNeighborX="-3646" custLinFactNeighborY="-2490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F504820-B0F0-40E7-B299-FB10DDCAD0FB}" type="pres">
      <dgm:prSet presAssocID="{438F669C-1134-4526-85DA-77A2D58A64C3}" presName="negativeSpace" presStyleCnt="0"/>
      <dgm:spPr/>
      <dgm:t>
        <a:bodyPr/>
        <a:lstStyle/>
        <a:p>
          <a:endParaRPr lang="pl-PL"/>
        </a:p>
      </dgm:t>
    </dgm:pt>
    <dgm:pt modelId="{7AE81674-BD0B-41E9-8395-8EED6EB22B99}" type="pres">
      <dgm:prSet presAssocID="{438F669C-1134-4526-85DA-77A2D58A64C3}" presName="childText" presStyleLbl="conFgAcc1" presStyleIdx="0" presStyleCnt="3" custScaleY="31421" custLinFactY="26816" custLinFactNeighborX="917" custLinFactNeighborY="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4A66FDE-20E7-4162-AE62-00C98C7BE92D}" type="pres">
      <dgm:prSet presAssocID="{BD6895E9-4905-4ED7-A31D-8891E520B0EC}" presName="spaceBetweenRectangles" presStyleCnt="0"/>
      <dgm:spPr/>
      <dgm:t>
        <a:bodyPr/>
        <a:lstStyle/>
        <a:p>
          <a:endParaRPr lang="pl-PL"/>
        </a:p>
      </dgm:t>
    </dgm:pt>
    <dgm:pt modelId="{7382D15B-6CA8-4EF5-AB19-B43496A365BF}" type="pres">
      <dgm:prSet presAssocID="{278546AA-0519-485A-A56E-468ADD04A89E}" presName="parentLin" presStyleCnt="0"/>
      <dgm:spPr/>
      <dgm:t>
        <a:bodyPr/>
        <a:lstStyle/>
        <a:p>
          <a:endParaRPr lang="pl-PL"/>
        </a:p>
      </dgm:t>
    </dgm:pt>
    <dgm:pt modelId="{0E2E5729-1E43-431A-89DB-F2C2D145ADB2}" type="pres">
      <dgm:prSet presAssocID="{278546AA-0519-485A-A56E-468ADD04A89E}" presName="parentLeftMargin" presStyleLbl="node1" presStyleIdx="0" presStyleCnt="3"/>
      <dgm:spPr/>
      <dgm:t>
        <a:bodyPr/>
        <a:lstStyle/>
        <a:p>
          <a:endParaRPr lang="pl-PL"/>
        </a:p>
      </dgm:t>
    </dgm:pt>
    <dgm:pt modelId="{3B209BE4-FD81-4778-9F46-3D70D1EA59FD}" type="pres">
      <dgm:prSet presAssocID="{278546AA-0519-485A-A56E-468ADD04A89E}" presName="parentText" presStyleLbl="node1" presStyleIdx="1" presStyleCnt="3" custScaleX="142857" custScaleY="175181" custLinFactNeighborX="92708" custLinFactNeighborY="2406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EAE779-0EB9-4A61-8446-027A83C79FB0}" type="pres">
      <dgm:prSet presAssocID="{278546AA-0519-485A-A56E-468ADD04A89E}" presName="negativeSpace" presStyleCnt="0"/>
      <dgm:spPr/>
      <dgm:t>
        <a:bodyPr/>
        <a:lstStyle/>
        <a:p>
          <a:endParaRPr lang="pl-PL"/>
        </a:p>
      </dgm:t>
    </dgm:pt>
    <dgm:pt modelId="{1E5E56D0-9FE7-4DF8-BE35-6E8180536C56}" type="pres">
      <dgm:prSet presAssocID="{278546AA-0519-485A-A56E-468ADD04A89E}" presName="childText" presStyleLbl="conFgAcc1" presStyleIdx="1" presStyleCnt="3" custLinFactNeighborX="4587" custLinFactNeighborY="1710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DC16774-920B-4843-A628-3BC9B9B6B634}" type="pres">
      <dgm:prSet presAssocID="{22710569-88C8-4729-B4B9-56455A85F3F1}" presName="spaceBetweenRectangles" presStyleCnt="0"/>
      <dgm:spPr/>
      <dgm:t>
        <a:bodyPr/>
        <a:lstStyle/>
        <a:p>
          <a:endParaRPr lang="pl-PL"/>
        </a:p>
      </dgm:t>
    </dgm:pt>
    <dgm:pt modelId="{6656CD20-28DE-40A4-8322-E5B39FE79D55}" type="pres">
      <dgm:prSet presAssocID="{05ED7AA4-7D6D-4E7A-B0B2-9068BDE9B8E3}" presName="parentLin" presStyleCnt="0"/>
      <dgm:spPr/>
      <dgm:t>
        <a:bodyPr/>
        <a:lstStyle/>
        <a:p>
          <a:endParaRPr lang="pl-PL"/>
        </a:p>
      </dgm:t>
    </dgm:pt>
    <dgm:pt modelId="{D166CBBD-FD07-415D-9DD2-BF2FBE9CDF9F}" type="pres">
      <dgm:prSet presAssocID="{05ED7AA4-7D6D-4E7A-B0B2-9068BDE9B8E3}" presName="parentLeftMargin" presStyleLbl="node1" presStyleIdx="1" presStyleCnt="3"/>
      <dgm:spPr/>
      <dgm:t>
        <a:bodyPr/>
        <a:lstStyle/>
        <a:p>
          <a:endParaRPr lang="pl-PL"/>
        </a:p>
      </dgm:t>
    </dgm:pt>
    <dgm:pt modelId="{E9F715F4-1EE3-40C4-830A-E3E51F45791F}" type="pres">
      <dgm:prSet presAssocID="{05ED7AA4-7D6D-4E7A-B0B2-9068BDE9B8E3}" presName="parentText" presStyleLbl="node1" presStyleIdx="2" presStyleCnt="3" custScaleX="157296" custScaleY="135853" custLinFactNeighborX="92708" custLinFactNeighborY="1205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E4A5C2E-F91B-43A6-AC79-7F25BBBEA10D}" type="pres">
      <dgm:prSet presAssocID="{05ED7AA4-7D6D-4E7A-B0B2-9068BDE9B8E3}" presName="negativeSpace" presStyleCnt="0"/>
      <dgm:spPr/>
      <dgm:t>
        <a:bodyPr/>
        <a:lstStyle/>
        <a:p>
          <a:endParaRPr lang="pl-PL"/>
        </a:p>
      </dgm:t>
    </dgm:pt>
    <dgm:pt modelId="{FB7964E6-2064-4F12-9118-BFD51D8EADBD}" type="pres">
      <dgm:prSet presAssocID="{05ED7AA4-7D6D-4E7A-B0B2-9068BDE9B8E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51B0DCE-E7E6-48DD-971F-D802DB6FF5E5}" type="presOf" srcId="{05ED7AA4-7D6D-4E7A-B0B2-9068BDE9B8E3}" destId="{D166CBBD-FD07-415D-9DD2-BF2FBE9CDF9F}" srcOrd="0" destOrd="0" presId="urn:microsoft.com/office/officeart/2005/8/layout/list1"/>
    <dgm:cxn modelId="{365FF653-7E43-4C95-8A1A-50D6812BE1E2}" type="presOf" srcId="{278546AA-0519-485A-A56E-468ADD04A89E}" destId="{0E2E5729-1E43-431A-89DB-F2C2D145ADB2}" srcOrd="0" destOrd="0" presId="urn:microsoft.com/office/officeart/2005/8/layout/list1"/>
    <dgm:cxn modelId="{DCA53E8E-8523-45F2-8BE4-76896014F65F}" type="presOf" srcId="{438F669C-1134-4526-85DA-77A2D58A64C3}" destId="{088946D2-8A53-4F97-A071-ED6405B4B4F1}" srcOrd="1" destOrd="0" presId="urn:microsoft.com/office/officeart/2005/8/layout/list1"/>
    <dgm:cxn modelId="{ECB6C531-CB1C-4DFA-B9BF-BCF2C32B58C9}" srcId="{DF570A7D-63F9-4DC0-A7CA-F6F9AD07097C}" destId="{278546AA-0519-485A-A56E-468ADD04A89E}" srcOrd="1" destOrd="0" parTransId="{1CFCD627-63C7-45CF-8036-B21E398B7919}" sibTransId="{22710569-88C8-4729-B4B9-56455A85F3F1}"/>
    <dgm:cxn modelId="{61755830-3B20-4D9B-A691-4B1245000A3F}" type="presOf" srcId="{05ED7AA4-7D6D-4E7A-B0B2-9068BDE9B8E3}" destId="{E9F715F4-1EE3-40C4-830A-E3E51F45791F}" srcOrd="1" destOrd="0" presId="urn:microsoft.com/office/officeart/2005/8/layout/list1"/>
    <dgm:cxn modelId="{C81C65D1-34DF-403F-8DD8-070416CF570A}" srcId="{DF570A7D-63F9-4DC0-A7CA-F6F9AD07097C}" destId="{05ED7AA4-7D6D-4E7A-B0B2-9068BDE9B8E3}" srcOrd="2" destOrd="0" parTransId="{8157B2EA-7F8A-4400-B433-67540C80FD51}" sibTransId="{ED10686D-6ACC-4AC4-B1B0-61F80CF30185}"/>
    <dgm:cxn modelId="{B0055BB5-D120-4157-B897-B4290B80EBAF}" srcId="{DF570A7D-63F9-4DC0-A7CA-F6F9AD07097C}" destId="{438F669C-1134-4526-85DA-77A2D58A64C3}" srcOrd="0" destOrd="0" parTransId="{511ABBBB-2FB0-4478-AB10-B5ABC4E931D8}" sibTransId="{BD6895E9-4905-4ED7-A31D-8891E520B0EC}"/>
    <dgm:cxn modelId="{10243ACA-40D3-4F47-8AD7-FFA60EFA4DAE}" type="presOf" srcId="{438F669C-1134-4526-85DA-77A2D58A64C3}" destId="{3F177191-38D3-4BA6-8944-9B9ECD445E5D}" srcOrd="0" destOrd="0" presId="urn:microsoft.com/office/officeart/2005/8/layout/list1"/>
    <dgm:cxn modelId="{7CFF6E18-B1FD-4E2B-9E07-1D1908014B2A}" type="presOf" srcId="{278546AA-0519-485A-A56E-468ADD04A89E}" destId="{3B209BE4-FD81-4778-9F46-3D70D1EA59FD}" srcOrd="1" destOrd="0" presId="urn:microsoft.com/office/officeart/2005/8/layout/list1"/>
    <dgm:cxn modelId="{0312BE9D-B02E-42F4-ACE5-A005BDA5F451}" type="presOf" srcId="{DF570A7D-63F9-4DC0-A7CA-F6F9AD07097C}" destId="{1A1DD8BE-ECAC-4A6D-8B68-1CC2F73725C8}" srcOrd="0" destOrd="0" presId="urn:microsoft.com/office/officeart/2005/8/layout/list1"/>
    <dgm:cxn modelId="{8AFF6000-BAD1-47C3-83AF-161977DE702D}" type="presParOf" srcId="{1A1DD8BE-ECAC-4A6D-8B68-1CC2F73725C8}" destId="{F71C840D-E8B9-4D62-B7B9-714A05FBB9E6}" srcOrd="0" destOrd="0" presId="urn:microsoft.com/office/officeart/2005/8/layout/list1"/>
    <dgm:cxn modelId="{A425747C-F42A-4BD4-BA1B-3487FC72CE29}" type="presParOf" srcId="{F71C840D-E8B9-4D62-B7B9-714A05FBB9E6}" destId="{3F177191-38D3-4BA6-8944-9B9ECD445E5D}" srcOrd="0" destOrd="0" presId="urn:microsoft.com/office/officeart/2005/8/layout/list1"/>
    <dgm:cxn modelId="{916EE466-D65C-4F33-B35B-44BE96285596}" type="presParOf" srcId="{F71C840D-E8B9-4D62-B7B9-714A05FBB9E6}" destId="{088946D2-8A53-4F97-A071-ED6405B4B4F1}" srcOrd="1" destOrd="0" presId="urn:microsoft.com/office/officeart/2005/8/layout/list1"/>
    <dgm:cxn modelId="{AF4FDB8B-3360-4465-ADE3-9B8F9AA2DADB}" type="presParOf" srcId="{1A1DD8BE-ECAC-4A6D-8B68-1CC2F73725C8}" destId="{CF504820-B0F0-40E7-B299-FB10DDCAD0FB}" srcOrd="1" destOrd="0" presId="urn:microsoft.com/office/officeart/2005/8/layout/list1"/>
    <dgm:cxn modelId="{F8101652-9751-4EAF-ABF6-5369A4BF9EC6}" type="presParOf" srcId="{1A1DD8BE-ECAC-4A6D-8B68-1CC2F73725C8}" destId="{7AE81674-BD0B-41E9-8395-8EED6EB22B99}" srcOrd="2" destOrd="0" presId="urn:microsoft.com/office/officeart/2005/8/layout/list1"/>
    <dgm:cxn modelId="{227BC773-3385-4FD4-8A06-CA5C21441ECB}" type="presParOf" srcId="{1A1DD8BE-ECAC-4A6D-8B68-1CC2F73725C8}" destId="{C4A66FDE-20E7-4162-AE62-00C98C7BE92D}" srcOrd="3" destOrd="0" presId="urn:microsoft.com/office/officeart/2005/8/layout/list1"/>
    <dgm:cxn modelId="{03A2EBE4-DCFC-4A05-A4B2-9CCF28A1C626}" type="presParOf" srcId="{1A1DD8BE-ECAC-4A6D-8B68-1CC2F73725C8}" destId="{7382D15B-6CA8-4EF5-AB19-B43496A365BF}" srcOrd="4" destOrd="0" presId="urn:microsoft.com/office/officeart/2005/8/layout/list1"/>
    <dgm:cxn modelId="{5CEDE2DF-F199-49D1-B48E-AAB7390DCDA5}" type="presParOf" srcId="{7382D15B-6CA8-4EF5-AB19-B43496A365BF}" destId="{0E2E5729-1E43-431A-89DB-F2C2D145ADB2}" srcOrd="0" destOrd="0" presId="urn:microsoft.com/office/officeart/2005/8/layout/list1"/>
    <dgm:cxn modelId="{E92C0D88-D47F-489C-92D9-D7BB9B6E07EB}" type="presParOf" srcId="{7382D15B-6CA8-4EF5-AB19-B43496A365BF}" destId="{3B209BE4-FD81-4778-9F46-3D70D1EA59FD}" srcOrd="1" destOrd="0" presId="urn:microsoft.com/office/officeart/2005/8/layout/list1"/>
    <dgm:cxn modelId="{CA447AD4-4228-455C-900D-0CCF8554B649}" type="presParOf" srcId="{1A1DD8BE-ECAC-4A6D-8B68-1CC2F73725C8}" destId="{54EAE779-0EB9-4A61-8446-027A83C79FB0}" srcOrd="5" destOrd="0" presId="urn:microsoft.com/office/officeart/2005/8/layout/list1"/>
    <dgm:cxn modelId="{3AFF76E3-33C5-4A1F-95EB-EAFDF5DBB926}" type="presParOf" srcId="{1A1DD8BE-ECAC-4A6D-8B68-1CC2F73725C8}" destId="{1E5E56D0-9FE7-4DF8-BE35-6E8180536C56}" srcOrd="6" destOrd="0" presId="urn:microsoft.com/office/officeart/2005/8/layout/list1"/>
    <dgm:cxn modelId="{8E932359-B2A6-4D35-9E6C-A8D7F071049F}" type="presParOf" srcId="{1A1DD8BE-ECAC-4A6D-8B68-1CC2F73725C8}" destId="{9DC16774-920B-4843-A628-3BC9B9B6B634}" srcOrd="7" destOrd="0" presId="urn:microsoft.com/office/officeart/2005/8/layout/list1"/>
    <dgm:cxn modelId="{33783F86-B646-4561-AD6F-909423A3A336}" type="presParOf" srcId="{1A1DD8BE-ECAC-4A6D-8B68-1CC2F73725C8}" destId="{6656CD20-28DE-40A4-8322-E5B39FE79D55}" srcOrd="8" destOrd="0" presId="urn:microsoft.com/office/officeart/2005/8/layout/list1"/>
    <dgm:cxn modelId="{EE59FEB3-7217-4A1A-AAF7-B537F79B3D76}" type="presParOf" srcId="{6656CD20-28DE-40A4-8322-E5B39FE79D55}" destId="{D166CBBD-FD07-415D-9DD2-BF2FBE9CDF9F}" srcOrd="0" destOrd="0" presId="urn:microsoft.com/office/officeart/2005/8/layout/list1"/>
    <dgm:cxn modelId="{32FBABEA-E89F-4EDE-9978-851EEB193FE5}" type="presParOf" srcId="{6656CD20-28DE-40A4-8322-E5B39FE79D55}" destId="{E9F715F4-1EE3-40C4-830A-E3E51F45791F}" srcOrd="1" destOrd="0" presId="urn:microsoft.com/office/officeart/2005/8/layout/list1"/>
    <dgm:cxn modelId="{FD0893AA-13F0-4F8F-8B47-A66F2228EEB3}" type="presParOf" srcId="{1A1DD8BE-ECAC-4A6D-8B68-1CC2F73725C8}" destId="{AE4A5C2E-F91B-43A6-AC79-7F25BBBEA10D}" srcOrd="9" destOrd="0" presId="urn:microsoft.com/office/officeart/2005/8/layout/list1"/>
    <dgm:cxn modelId="{90C463E8-DEA0-49D6-929E-0E589E7ACCFA}" type="presParOf" srcId="{1A1DD8BE-ECAC-4A6D-8B68-1CC2F73725C8}" destId="{FB7964E6-2064-4F12-9118-BFD51D8EADB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9F819B-9410-4CD2-913C-0A309AF5D8A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C11E85F-73DE-4A4D-AE6F-F3CF567DA29E}">
      <dgm:prSet phldrT="[Tekst]" custT="1"/>
      <dgm:spPr/>
      <dgm:t>
        <a:bodyPr/>
        <a:lstStyle/>
        <a:p>
          <a:pPr algn="l"/>
          <a:endParaRPr lang="pl-PL" sz="2400" b="1" i="1" dirty="0" smtClean="0">
            <a:solidFill>
              <a:srgbClr val="0070C0"/>
            </a:solidFill>
          </a:endParaRPr>
        </a:p>
        <a:p>
          <a:pPr algn="l"/>
          <a:r>
            <a:rPr lang="pl-PL" sz="2400" b="1" i="1" dirty="0" smtClean="0">
              <a:solidFill>
                <a:srgbClr val="0070C0"/>
              </a:solidFill>
            </a:rPr>
            <a:t>Lisowska Danuta  (emeryt)</a:t>
          </a:r>
        </a:p>
        <a:p>
          <a:pPr algn="l"/>
          <a:r>
            <a:rPr lang="pl-PL" sz="2400" b="1" i="0" dirty="0" smtClean="0">
              <a:solidFill>
                <a:srgbClr val="7030A0"/>
              </a:solidFill>
            </a:rPr>
            <a:t>Górecka Anna</a:t>
          </a:r>
          <a:endParaRPr lang="pl-PL" sz="2400" i="0" dirty="0" smtClean="0">
            <a:solidFill>
              <a:srgbClr val="7030A0"/>
            </a:solidFill>
          </a:endParaRPr>
        </a:p>
        <a:p>
          <a:pPr algn="ctr"/>
          <a:r>
            <a:rPr lang="pl-PL" sz="2400" b="1" i="1" dirty="0" smtClean="0">
              <a:solidFill>
                <a:schemeClr val="tx1"/>
              </a:solidFill>
            </a:rPr>
            <a:t>     BOLESŁAWÓW  obecnie  </a:t>
          </a:r>
          <a:r>
            <a:rPr lang="pl-PL" sz="2000" b="1" i="1" dirty="0" smtClean="0">
              <a:solidFill>
                <a:schemeClr val="tx1"/>
              </a:solidFill>
            </a:rPr>
            <a:t>EMILIANÓW</a:t>
          </a:r>
        </a:p>
      </dgm:t>
    </dgm:pt>
    <dgm:pt modelId="{EDB12858-5899-45A8-A547-6D3365EF4B8C}" type="parTrans" cxnId="{3322CB69-C423-400D-8159-F67C43C63991}">
      <dgm:prSet/>
      <dgm:spPr/>
      <dgm:t>
        <a:bodyPr/>
        <a:lstStyle/>
        <a:p>
          <a:endParaRPr lang="pl-PL"/>
        </a:p>
      </dgm:t>
    </dgm:pt>
    <dgm:pt modelId="{30D4AAC7-F1D1-4B4F-9518-002C86E7D95A}" type="sibTrans" cxnId="{3322CB69-C423-400D-8159-F67C43C63991}">
      <dgm:prSet/>
      <dgm:spPr/>
      <dgm:t>
        <a:bodyPr/>
        <a:lstStyle/>
        <a:p>
          <a:endParaRPr lang="pl-PL"/>
        </a:p>
      </dgm:t>
    </dgm:pt>
    <dgm:pt modelId="{E2BA471E-37DB-44C1-8F29-64D295190FEB}">
      <dgm:prSet phldrT="[Tekst]" custT="1"/>
      <dgm:spPr/>
      <dgm:t>
        <a:bodyPr/>
        <a:lstStyle/>
        <a:p>
          <a:pPr algn="l"/>
          <a:r>
            <a:rPr lang="pl-PL" sz="2400" b="1" dirty="0" smtClean="0">
              <a:solidFill>
                <a:srgbClr val="7030A0"/>
              </a:solidFill>
            </a:rPr>
            <a:t>Ziółkowska Jolanta </a:t>
          </a:r>
          <a:endParaRPr lang="pl-PL" sz="2000" i="1" dirty="0" smtClean="0">
            <a:solidFill>
              <a:schemeClr val="tx2">
                <a:lumMod val="50000"/>
              </a:schemeClr>
            </a:solidFill>
          </a:endParaRPr>
        </a:p>
        <a:p>
          <a:pPr algn="ctr"/>
          <a:r>
            <a:rPr lang="pl-PL" sz="2400" b="1" i="1" dirty="0" smtClean="0">
              <a:solidFill>
                <a:schemeClr val="tx1"/>
              </a:solidFill>
            </a:rPr>
            <a:t>  SOKOŁÓW</a:t>
          </a:r>
          <a:endParaRPr lang="pl-PL" sz="2400" b="1" i="1" dirty="0">
            <a:solidFill>
              <a:schemeClr val="tx1"/>
            </a:solidFill>
          </a:endParaRPr>
        </a:p>
      </dgm:t>
    </dgm:pt>
    <dgm:pt modelId="{8C1EAF70-92E0-4D6F-BAB0-F5F889A6FC67}" type="parTrans" cxnId="{EFF9F144-18B7-46F1-9DBA-3EF3413D1E47}">
      <dgm:prSet/>
      <dgm:spPr/>
      <dgm:t>
        <a:bodyPr/>
        <a:lstStyle/>
        <a:p>
          <a:endParaRPr lang="pl-PL"/>
        </a:p>
      </dgm:t>
    </dgm:pt>
    <dgm:pt modelId="{3FA9668A-FE07-4982-9DCA-32E560EF9AC2}" type="sibTrans" cxnId="{EFF9F144-18B7-46F1-9DBA-3EF3413D1E47}">
      <dgm:prSet/>
      <dgm:spPr/>
      <dgm:t>
        <a:bodyPr/>
        <a:lstStyle/>
        <a:p>
          <a:endParaRPr lang="pl-PL"/>
        </a:p>
      </dgm:t>
    </dgm:pt>
    <dgm:pt modelId="{B753FD60-F232-4E7B-855D-0E992C74110B}">
      <dgm:prSet phldrT="[Tekst]" custT="1"/>
      <dgm:spPr/>
      <dgm:t>
        <a:bodyPr/>
        <a:lstStyle/>
        <a:p>
          <a:pPr algn="l">
            <a:lnSpc>
              <a:spcPct val="100000"/>
            </a:lnSpc>
          </a:pPr>
          <a:endParaRPr lang="pl-PL" sz="2400" b="1" dirty="0" smtClean="0">
            <a:solidFill>
              <a:srgbClr val="7030A0"/>
            </a:solidFill>
          </a:endParaRPr>
        </a:p>
        <a:p>
          <a:pPr algn="l">
            <a:lnSpc>
              <a:spcPct val="100000"/>
            </a:lnSpc>
          </a:pPr>
          <a:r>
            <a:rPr lang="pl-PL" sz="2400" b="1" dirty="0" smtClean="0">
              <a:solidFill>
                <a:srgbClr val="7030A0"/>
              </a:solidFill>
            </a:rPr>
            <a:t>Olszewska Anna       </a:t>
          </a:r>
          <a:endParaRPr lang="pl-PL" sz="2000" b="1" i="1" dirty="0" smtClean="0"/>
        </a:p>
        <a:p>
          <a:pPr algn="l">
            <a:lnSpc>
              <a:spcPct val="100000"/>
            </a:lnSpc>
          </a:pPr>
          <a:r>
            <a:rPr lang="pl-PL" sz="2400" b="1" dirty="0" smtClean="0">
              <a:solidFill>
                <a:srgbClr val="7030A0"/>
              </a:solidFill>
            </a:rPr>
            <a:t>Jabłońska Mariola    </a:t>
          </a:r>
          <a:endParaRPr lang="pl-PL" sz="2000" b="1" i="1" dirty="0" smtClean="0">
            <a:solidFill>
              <a:schemeClr val="bg1"/>
            </a:solidFill>
          </a:endParaRPr>
        </a:p>
        <a:p>
          <a:pPr algn="ctr">
            <a:lnSpc>
              <a:spcPct val="100000"/>
            </a:lnSpc>
          </a:pPr>
          <a:r>
            <a:rPr lang="pl-PL" sz="2400" b="1" i="1" dirty="0" smtClean="0">
              <a:solidFill>
                <a:schemeClr val="tx1"/>
              </a:solidFill>
            </a:rPr>
            <a:t>    BIAŁOTARSK </a:t>
          </a:r>
        </a:p>
        <a:p>
          <a:pPr algn="l">
            <a:lnSpc>
              <a:spcPct val="90000"/>
            </a:lnSpc>
          </a:pPr>
          <a:endParaRPr lang="pl-PL" sz="2400" dirty="0" smtClean="0"/>
        </a:p>
      </dgm:t>
    </dgm:pt>
    <dgm:pt modelId="{EFC0C452-2E00-49FE-96A5-64B714BA4B40}" type="parTrans" cxnId="{2DFB7F02-C1A8-4FD1-A904-EFBFBD21C8A7}">
      <dgm:prSet/>
      <dgm:spPr/>
      <dgm:t>
        <a:bodyPr/>
        <a:lstStyle/>
        <a:p>
          <a:endParaRPr lang="pl-PL"/>
        </a:p>
      </dgm:t>
    </dgm:pt>
    <dgm:pt modelId="{BBEFC99F-14C3-4738-9025-BBAE9A1D0F21}" type="sibTrans" cxnId="{2DFB7F02-C1A8-4FD1-A904-EFBFBD21C8A7}">
      <dgm:prSet/>
      <dgm:spPr/>
      <dgm:t>
        <a:bodyPr/>
        <a:lstStyle/>
        <a:p>
          <a:endParaRPr lang="pl-PL"/>
        </a:p>
      </dgm:t>
    </dgm:pt>
    <dgm:pt modelId="{7185CB2F-BB2B-4F59-A884-F387B08D0B79}" type="pres">
      <dgm:prSet presAssocID="{649F819B-9410-4CD2-913C-0A309AF5D8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FB8AF95-FF68-48C3-8270-A9C15D59D480}" type="pres">
      <dgm:prSet presAssocID="{B753FD60-F232-4E7B-855D-0E992C74110B}" presName="parentLin" presStyleCnt="0"/>
      <dgm:spPr/>
    </dgm:pt>
    <dgm:pt modelId="{6F6D5637-A9C6-4BBE-9696-60489C5AD16E}" type="pres">
      <dgm:prSet presAssocID="{B753FD60-F232-4E7B-855D-0E992C74110B}" presName="parentLeftMargin" presStyleLbl="node1" presStyleIdx="0" presStyleCnt="3"/>
      <dgm:spPr/>
      <dgm:t>
        <a:bodyPr/>
        <a:lstStyle/>
        <a:p>
          <a:endParaRPr lang="pl-PL"/>
        </a:p>
      </dgm:t>
    </dgm:pt>
    <dgm:pt modelId="{FFE539AE-C846-4127-978A-E56FEEF29C58}" type="pres">
      <dgm:prSet presAssocID="{B753FD60-F232-4E7B-855D-0E992C74110B}" presName="parentText" presStyleLbl="node1" presStyleIdx="0" presStyleCnt="3" custScaleX="156439" custScaleY="330738" custLinFactNeighborX="8972" custLinFactNeighborY="32117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5889274-BFBA-4F12-A815-CD504375F482}" type="pres">
      <dgm:prSet presAssocID="{B753FD60-F232-4E7B-855D-0E992C74110B}" presName="negativeSpace" presStyleCnt="0"/>
      <dgm:spPr/>
    </dgm:pt>
    <dgm:pt modelId="{FB952392-4246-44A0-AB8D-D609E2C57E9F}" type="pres">
      <dgm:prSet presAssocID="{B753FD60-F232-4E7B-855D-0E992C74110B}" presName="childText" presStyleLbl="conFgAcc1" presStyleIdx="0" presStyleCnt="3">
        <dgm:presLayoutVars>
          <dgm:bulletEnabled val="1"/>
        </dgm:presLayoutVars>
      </dgm:prSet>
      <dgm:spPr/>
    </dgm:pt>
    <dgm:pt modelId="{9F99D40F-AB6F-4C17-8D4B-57BBAA84FC12}" type="pres">
      <dgm:prSet presAssocID="{BBEFC99F-14C3-4738-9025-BBAE9A1D0F21}" presName="spaceBetweenRectangles" presStyleCnt="0"/>
      <dgm:spPr/>
    </dgm:pt>
    <dgm:pt modelId="{A25E6B2E-DF90-4FE4-BDAF-A7863E1EE0F6}" type="pres">
      <dgm:prSet presAssocID="{6C11E85F-73DE-4A4D-AE6F-F3CF567DA29E}" presName="parentLin" presStyleCnt="0"/>
      <dgm:spPr/>
    </dgm:pt>
    <dgm:pt modelId="{CAA7788F-BD37-4D0E-AEF3-A10AFAFA99B4}" type="pres">
      <dgm:prSet presAssocID="{6C11E85F-73DE-4A4D-AE6F-F3CF567DA29E}" presName="parentLeftMargin" presStyleLbl="node1" presStyleIdx="0" presStyleCnt="3"/>
      <dgm:spPr/>
      <dgm:t>
        <a:bodyPr/>
        <a:lstStyle/>
        <a:p>
          <a:endParaRPr lang="pl-PL"/>
        </a:p>
      </dgm:t>
    </dgm:pt>
    <dgm:pt modelId="{DBC28C5A-677A-477F-8F95-15A5EF5AA235}" type="pres">
      <dgm:prSet presAssocID="{6C11E85F-73DE-4A4D-AE6F-F3CF567DA29E}" presName="parentText" presStyleLbl="node1" presStyleIdx="1" presStyleCnt="3" custScaleX="153213" custScaleY="403893" custLinFactNeighborX="23165" custLinFactNeighborY="-663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98798A9-628E-422D-90CE-74A409444713}" type="pres">
      <dgm:prSet presAssocID="{6C11E85F-73DE-4A4D-AE6F-F3CF567DA29E}" presName="negativeSpace" presStyleCnt="0"/>
      <dgm:spPr/>
    </dgm:pt>
    <dgm:pt modelId="{E5F2A869-35C2-4426-B1E6-F63DBBA96EC5}" type="pres">
      <dgm:prSet presAssocID="{6C11E85F-73DE-4A4D-AE6F-F3CF567DA29E}" presName="childText" presStyleLbl="conFgAcc1" presStyleIdx="1" presStyleCnt="3">
        <dgm:presLayoutVars>
          <dgm:bulletEnabled val="1"/>
        </dgm:presLayoutVars>
      </dgm:prSet>
      <dgm:spPr/>
    </dgm:pt>
    <dgm:pt modelId="{23224587-1BAD-4243-9D53-C1A0EADA9613}" type="pres">
      <dgm:prSet presAssocID="{30D4AAC7-F1D1-4B4F-9518-002C86E7D95A}" presName="spaceBetweenRectangles" presStyleCnt="0"/>
      <dgm:spPr/>
    </dgm:pt>
    <dgm:pt modelId="{31A17736-A727-4B39-B27C-B95CB6EA6040}" type="pres">
      <dgm:prSet presAssocID="{E2BA471E-37DB-44C1-8F29-64D295190FEB}" presName="parentLin" presStyleCnt="0"/>
      <dgm:spPr/>
    </dgm:pt>
    <dgm:pt modelId="{FFD872F2-CD65-47E2-BC3F-040C76A79C93}" type="pres">
      <dgm:prSet presAssocID="{E2BA471E-37DB-44C1-8F29-64D295190FEB}" presName="parentLeftMargin" presStyleLbl="node1" presStyleIdx="1" presStyleCnt="3"/>
      <dgm:spPr/>
      <dgm:t>
        <a:bodyPr/>
        <a:lstStyle/>
        <a:p>
          <a:endParaRPr lang="pl-PL"/>
        </a:p>
      </dgm:t>
    </dgm:pt>
    <dgm:pt modelId="{C03F48B1-4C48-450A-BEE3-E8FB76A9F7B0}" type="pres">
      <dgm:prSet presAssocID="{E2BA471E-37DB-44C1-8F29-64D295190FEB}" presName="parentText" presStyleLbl="node1" presStyleIdx="2" presStyleCnt="3" custScaleX="142857" custScaleY="209002" custLinFactNeighborX="-752" custLinFactNeighborY="901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5947A3-929B-4F26-AD17-B3DADF212C90}" type="pres">
      <dgm:prSet presAssocID="{E2BA471E-37DB-44C1-8F29-64D295190FEB}" presName="negativeSpace" presStyleCnt="0"/>
      <dgm:spPr/>
    </dgm:pt>
    <dgm:pt modelId="{81F537A5-B926-4225-B56B-FC5C99D4968C}" type="pres">
      <dgm:prSet presAssocID="{E2BA471E-37DB-44C1-8F29-64D295190FE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8835A40-2BB9-4DEC-BF6A-F359F9EEAC94}" type="presOf" srcId="{6C11E85F-73DE-4A4D-AE6F-F3CF567DA29E}" destId="{CAA7788F-BD37-4D0E-AEF3-A10AFAFA99B4}" srcOrd="0" destOrd="0" presId="urn:microsoft.com/office/officeart/2005/8/layout/list1"/>
    <dgm:cxn modelId="{EFF9F144-18B7-46F1-9DBA-3EF3413D1E47}" srcId="{649F819B-9410-4CD2-913C-0A309AF5D8A9}" destId="{E2BA471E-37DB-44C1-8F29-64D295190FEB}" srcOrd="2" destOrd="0" parTransId="{8C1EAF70-92E0-4D6F-BAB0-F5F889A6FC67}" sibTransId="{3FA9668A-FE07-4982-9DCA-32E560EF9AC2}"/>
    <dgm:cxn modelId="{20C371B2-D746-4294-95D6-04FCFA6DAF99}" type="presOf" srcId="{B753FD60-F232-4E7B-855D-0E992C74110B}" destId="{6F6D5637-A9C6-4BBE-9696-60489C5AD16E}" srcOrd="0" destOrd="0" presId="urn:microsoft.com/office/officeart/2005/8/layout/list1"/>
    <dgm:cxn modelId="{2DFB7F02-C1A8-4FD1-A904-EFBFBD21C8A7}" srcId="{649F819B-9410-4CD2-913C-0A309AF5D8A9}" destId="{B753FD60-F232-4E7B-855D-0E992C74110B}" srcOrd="0" destOrd="0" parTransId="{EFC0C452-2E00-49FE-96A5-64B714BA4B40}" sibTransId="{BBEFC99F-14C3-4738-9025-BBAE9A1D0F21}"/>
    <dgm:cxn modelId="{CE60A840-397C-4A1D-80D8-E824B3372CF9}" type="presOf" srcId="{E2BA471E-37DB-44C1-8F29-64D295190FEB}" destId="{C03F48B1-4C48-450A-BEE3-E8FB76A9F7B0}" srcOrd="1" destOrd="0" presId="urn:microsoft.com/office/officeart/2005/8/layout/list1"/>
    <dgm:cxn modelId="{85FD98F9-90DB-41E6-B6F3-09CABC6E8E1C}" type="presOf" srcId="{B753FD60-F232-4E7B-855D-0E992C74110B}" destId="{FFE539AE-C846-4127-978A-E56FEEF29C58}" srcOrd="1" destOrd="0" presId="urn:microsoft.com/office/officeart/2005/8/layout/list1"/>
    <dgm:cxn modelId="{25F2B539-4CA0-4311-93C4-934FB1E0D063}" type="presOf" srcId="{E2BA471E-37DB-44C1-8F29-64D295190FEB}" destId="{FFD872F2-CD65-47E2-BC3F-040C76A79C93}" srcOrd="0" destOrd="0" presId="urn:microsoft.com/office/officeart/2005/8/layout/list1"/>
    <dgm:cxn modelId="{3322CB69-C423-400D-8159-F67C43C63991}" srcId="{649F819B-9410-4CD2-913C-0A309AF5D8A9}" destId="{6C11E85F-73DE-4A4D-AE6F-F3CF567DA29E}" srcOrd="1" destOrd="0" parTransId="{EDB12858-5899-45A8-A547-6D3365EF4B8C}" sibTransId="{30D4AAC7-F1D1-4B4F-9518-002C86E7D95A}"/>
    <dgm:cxn modelId="{CC25FF0D-16CC-41B5-9318-16E822D817C7}" type="presOf" srcId="{649F819B-9410-4CD2-913C-0A309AF5D8A9}" destId="{7185CB2F-BB2B-4F59-A884-F387B08D0B79}" srcOrd="0" destOrd="0" presId="urn:microsoft.com/office/officeart/2005/8/layout/list1"/>
    <dgm:cxn modelId="{0720319A-D062-41C1-99F0-5FBFE94CAA23}" type="presOf" srcId="{6C11E85F-73DE-4A4D-AE6F-F3CF567DA29E}" destId="{DBC28C5A-677A-477F-8F95-15A5EF5AA235}" srcOrd="1" destOrd="0" presId="urn:microsoft.com/office/officeart/2005/8/layout/list1"/>
    <dgm:cxn modelId="{EC1DA712-9ED8-4BA1-B3B5-DC1B6D68E46D}" type="presParOf" srcId="{7185CB2F-BB2B-4F59-A884-F387B08D0B79}" destId="{1FB8AF95-FF68-48C3-8270-A9C15D59D480}" srcOrd="0" destOrd="0" presId="urn:microsoft.com/office/officeart/2005/8/layout/list1"/>
    <dgm:cxn modelId="{BB6A13E2-14F0-4A5C-8ADA-2963E55603B1}" type="presParOf" srcId="{1FB8AF95-FF68-48C3-8270-A9C15D59D480}" destId="{6F6D5637-A9C6-4BBE-9696-60489C5AD16E}" srcOrd="0" destOrd="0" presId="urn:microsoft.com/office/officeart/2005/8/layout/list1"/>
    <dgm:cxn modelId="{4EADB7A5-A9BD-4AA7-B519-1A937FD7B1EA}" type="presParOf" srcId="{1FB8AF95-FF68-48C3-8270-A9C15D59D480}" destId="{FFE539AE-C846-4127-978A-E56FEEF29C58}" srcOrd="1" destOrd="0" presId="urn:microsoft.com/office/officeart/2005/8/layout/list1"/>
    <dgm:cxn modelId="{0A56CB7A-84C9-4500-A9EC-4756E50450FE}" type="presParOf" srcId="{7185CB2F-BB2B-4F59-A884-F387B08D0B79}" destId="{D5889274-BFBA-4F12-A815-CD504375F482}" srcOrd="1" destOrd="0" presId="urn:microsoft.com/office/officeart/2005/8/layout/list1"/>
    <dgm:cxn modelId="{EA4F7437-493C-479F-8C2F-4429355951CD}" type="presParOf" srcId="{7185CB2F-BB2B-4F59-A884-F387B08D0B79}" destId="{FB952392-4246-44A0-AB8D-D609E2C57E9F}" srcOrd="2" destOrd="0" presId="urn:microsoft.com/office/officeart/2005/8/layout/list1"/>
    <dgm:cxn modelId="{D905BDDA-88FA-44F0-85C6-9C2657D3FB0A}" type="presParOf" srcId="{7185CB2F-BB2B-4F59-A884-F387B08D0B79}" destId="{9F99D40F-AB6F-4C17-8D4B-57BBAA84FC12}" srcOrd="3" destOrd="0" presId="urn:microsoft.com/office/officeart/2005/8/layout/list1"/>
    <dgm:cxn modelId="{DFA7829C-266A-469C-BF36-2A1990E00AD2}" type="presParOf" srcId="{7185CB2F-BB2B-4F59-A884-F387B08D0B79}" destId="{A25E6B2E-DF90-4FE4-BDAF-A7863E1EE0F6}" srcOrd="4" destOrd="0" presId="urn:microsoft.com/office/officeart/2005/8/layout/list1"/>
    <dgm:cxn modelId="{8677B374-E742-4571-BAE9-8986B8B087FB}" type="presParOf" srcId="{A25E6B2E-DF90-4FE4-BDAF-A7863E1EE0F6}" destId="{CAA7788F-BD37-4D0E-AEF3-A10AFAFA99B4}" srcOrd="0" destOrd="0" presId="urn:microsoft.com/office/officeart/2005/8/layout/list1"/>
    <dgm:cxn modelId="{152B79F4-07C4-476E-A34C-ECD0BD09A217}" type="presParOf" srcId="{A25E6B2E-DF90-4FE4-BDAF-A7863E1EE0F6}" destId="{DBC28C5A-677A-477F-8F95-15A5EF5AA235}" srcOrd="1" destOrd="0" presId="urn:microsoft.com/office/officeart/2005/8/layout/list1"/>
    <dgm:cxn modelId="{99812524-3149-43D2-8A2A-422648F42F7C}" type="presParOf" srcId="{7185CB2F-BB2B-4F59-A884-F387B08D0B79}" destId="{D98798A9-628E-422D-90CE-74A409444713}" srcOrd="5" destOrd="0" presId="urn:microsoft.com/office/officeart/2005/8/layout/list1"/>
    <dgm:cxn modelId="{C266D286-A1D7-41AD-A754-DB40EBA71E5D}" type="presParOf" srcId="{7185CB2F-BB2B-4F59-A884-F387B08D0B79}" destId="{E5F2A869-35C2-4426-B1E6-F63DBBA96EC5}" srcOrd="6" destOrd="0" presId="urn:microsoft.com/office/officeart/2005/8/layout/list1"/>
    <dgm:cxn modelId="{883A4C4D-88B8-433D-A414-CA35C992C40C}" type="presParOf" srcId="{7185CB2F-BB2B-4F59-A884-F387B08D0B79}" destId="{23224587-1BAD-4243-9D53-C1A0EADA9613}" srcOrd="7" destOrd="0" presId="urn:microsoft.com/office/officeart/2005/8/layout/list1"/>
    <dgm:cxn modelId="{C087B4B1-9935-428B-8C45-4FC438EF4054}" type="presParOf" srcId="{7185CB2F-BB2B-4F59-A884-F387B08D0B79}" destId="{31A17736-A727-4B39-B27C-B95CB6EA6040}" srcOrd="8" destOrd="0" presId="urn:microsoft.com/office/officeart/2005/8/layout/list1"/>
    <dgm:cxn modelId="{7F8A365F-C70D-4A57-B8EA-EBCCF11BE1E7}" type="presParOf" srcId="{31A17736-A727-4B39-B27C-B95CB6EA6040}" destId="{FFD872F2-CD65-47E2-BC3F-040C76A79C93}" srcOrd="0" destOrd="0" presId="urn:microsoft.com/office/officeart/2005/8/layout/list1"/>
    <dgm:cxn modelId="{80D40104-990D-4E60-BAF1-263B14BD773F}" type="presParOf" srcId="{31A17736-A727-4B39-B27C-B95CB6EA6040}" destId="{C03F48B1-4C48-450A-BEE3-E8FB76A9F7B0}" srcOrd="1" destOrd="0" presId="urn:microsoft.com/office/officeart/2005/8/layout/list1"/>
    <dgm:cxn modelId="{166B0DD2-1C71-4159-9477-72D265F1B8F8}" type="presParOf" srcId="{7185CB2F-BB2B-4F59-A884-F387B08D0B79}" destId="{F75947A3-929B-4F26-AD17-B3DADF212C90}" srcOrd="9" destOrd="0" presId="urn:microsoft.com/office/officeart/2005/8/layout/list1"/>
    <dgm:cxn modelId="{0A896B81-8089-4BF5-B5B8-FC1C66AAF0A6}" type="presParOf" srcId="{7185CB2F-BB2B-4F59-A884-F387B08D0B79}" destId="{81F537A5-B926-4225-B56B-FC5C99D496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77690E-5554-415B-B0C3-E071487778FD}" type="doc">
      <dgm:prSet loTypeId="urn:microsoft.com/office/officeart/2005/8/layout/list1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pl-PL"/>
        </a:p>
      </dgm:t>
    </dgm:pt>
    <dgm:pt modelId="{F983702F-8F5E-425B-B638-9320DBE9D7AC}">
      <dgm:prSet phldrT="[Tekst]"/>
      <dgm:spPr/>
      <dgm:t>
        <a:bodyPr/>
        <a:lstStyle/>
        <a:p>
          <a:r>
            <a:rPr lang="pl-PL" dirty="0" smtClean="0">
              <a:solidFill>
                <a:srgbClr val="002060"/>
              </a:solidFill>
            </a:rPr>
            <a:t>Jadwiga Wiśniewska (- zm.1976r.)</a:t>
          </a:r>
          <a:endParaRPr lang="pl-PL" dirty="0">
            <a:solidFill>
              <a:srgbClr val="002060"/>
            </a:solidFill>
          </a:endParaRPr>
        </a:p>
      </dgm:t>
    </dgm:pt>
    <dgm:pt modelId="{0F43E6FB-3A93-4FF1-A49A-3BD75D7DB73E}" type="parTrans" cxnId="{4FB3E8C3-D16C-4F7D-9F35-1315A45FC5B3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55103522-3BE8-4EFD-BE97-71FBC5C4EE2D}" type="sibTrans" cxnId="{4FB3E8C3-D16C-4F7D-9F35-1315A45FC5B3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52BD8FE7-157E-49CA-B4E8-1060CA2C01C7}">
      <dgm:prSet phldrT="[Tekst]"/>
      <dgm:spPr/>
      <dgm:t>
        <a:bodyPr/>
        <a:lstStyle/>
        <a:p>
          <a:r>
            <a:rPr lang="pl-PL" dirty="0" smtClean="0">
              <a:solidFill>
                <a:srgbClr val="002060"/>
              </a:solidFill>
            </a:rPr>
            <a:t>Barbara Kłobuchowska ( do 1983r.)</a:t>
          </a:r>
          <a:endParaRPr lang="pl-PL" dirty="0">
            <a:solidFill>
              <a:srgbClr val="002060"/>
            </a:solidFill>
          </a:endParaRPr>
        </a:p>
      </dgm:t>
    </dgm:pt>
    <dgm:pt modelId="{C689793A-FFBE-4297-A652-269EF13C7662}" type="parTrans" cxnId="{2E13E10B-527B-403A-A917-1A559D1E43A8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4D94F4DF-B10B-4C72-A710-9EBFDE48797F}" type="sibTrans" cxnId="{2E13E10B-527B-403A-A917-1A559D1E43A8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5FBB686B-20AB-4445-A1A2-B5D26A718501}">
      <dgm:prSet phldrT="[Tekst]"/>
      <dgm:spPr/>
      <dgm:t>
        <a:bodyPr/>
        <a:lstStyle/>
        <a:p>
          <a:r>
            <a:rPr lang="pl-PL" dirty="0" smtClean="0">
              <a:solidFill>
                <a:srgbClr val="002060"/>
              </a:solidFill>
            </a:rPr>
            <a:t>Grażyna Staniszewska ( obecnie Filianr.1)</a:t>
          </a:r>
        </a:p>
      </dgm:t>
    </dgm:pt>
    <dgm:pt modelId="{231281D1-7334-4ED1-BF62-5903D105946C}" type="parTrans" cxnId="{31D5FE11-4254-4EA5-B368-60242220B2CD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C874168F-61AB-442E-BE53-B47CBA390212}" type="sibTrans" cxnId="{31D5FE11-4254-4EA5-B368-60242220B2CD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7A730A88-436A-4E83-9085-22196553E94C}">
      <dgm:prSet phldrT="[Tekst]"/>
      <dgm:spPr/>
      <dgm:t>
        <a:bodyPr/>
        <a:lstStyle/>
        <a:p>
          <a:r>
            <a:rPr lang="pl-PL" dirty="0" smtClean="0">
              <a:solidFill>
                <a:srgbClr val="002060"/>
              </a:solidFill>
            </a:rPr>
            <a:t>Barbara Kowalow ()</a:t>
          </a:r>
        </a:p>
      </dgm:t>
    </dgm:pt>
    <dgm:pt modelId="{884F84BA-EC40-4F7D-8828-65B549D1B452}" type="parTrans" cxnId="{8004D852-C19F-4E62-A50E-28E2FB090C6D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E4A6DB89-F39E-42DD-AD69-8A349DBC8FE5}" type="sibTrans" cxnId="{8004D852-C19F-4E62-A50E-28E2FB090C6D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5ADA70B0-60AF-4D1B-81AA-60B6187EAC1F}">
      <dgm:prSet phldrT="[Tekst]"/>
      <dgm:spPr/>
      <dgm:t>
        <a:bodyPr/>
        <a:lstStyle/>
        <a:p>
          <a:r>
            <a:rPr lang="pl-PL" dirty="0" smtClean="0">
              <a:solidFill>
                <a:srgbClr val="002060"/>
              </a:solidFill>
            </a:rPr>
            <a:t>Danuta Wilińska (1981-1984)</a:t>
          </a:r>
        </a:p>
      </dgm:t>
    </dgm:pt>
    <dgm:pt modelId="{EBFC22B7-CA0C-4423-B1D2-C3B19214465D}" type="parTrans" cxnId="{B350DE1F-807E-4C1D-A828-A1D8A7D37C03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60FDB0DA-887A-45F7-A5B8-8019226ABB8F}" type="sibTrans" cxnId="{B350DE1F-807E-4C1D-A828-A1D8A7D37C03}">
      <dgm:prSet/>
      <dgm:spPr/>
      <dgm:t>
        <a:bodyPr/>
        <a:lstStyle/>
        <a:p>
          <a:endParaRPr lang="pl-PL">
            <a:solidFill>
              <a:srgbClr val="002060"/>
            </a:solidFill>
          </a:endParaRPr>
        </a:p>
      </dgm:t>
    </dgm:pt>
    <dgm:pt modelId="{BC333CF7-F54F-44AE-B5D2-348FED19FA3E}" type="pres">
      <dgm:prSet presAssocID="{3A77690E-5554-415B-B0C3-E071487778F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EF2AE33-761C-4CCB-9F81-56E634DF1604}" type="pres">
      <dgm:prSet presAssocID="{F983702F-8F5E-425B-B638-9320DBE9D7AC}" presName="parentLin" presStyleCnt="0"/>
      <dgm:spPr/>
      <dgm:t>
        <a:bodyPr/>
        <a:lstStyle/>
        <a:p>
          <a:endParaRPr lang="pl-PL"/>
        </a:p>
      </dgm:t>
    </dgm:pt>
    <dgm:pt modelId="{B74E9F39-1FD5-4626-B71D-DEE22D911C98}" type="pres">
      <dgm:prSet presAssocID="{F983702F-8F5E-425B-B638-9320DBE9D7AC}" presName="parentLeftMargin" presStyleLbl="node1" presStyleIdx="0" presStyleCnt="5"/>
      <dgm:spPr/>
      <dgm:t>
        <a:bodyPr/>
        <a:lstStyle/>
        <a:p>
          <a:endParaRPr lang="pl-PL"/>
        </a:p>
      </dgm:t>
    </dgm:pt>
    <dgm:pt modelId="{2E6576DC-FDD7-4BC4-86F9-0741755B0B4A}" type="pres">
      <dgm:prSet presAssocID="{F983702F-8F5E-425B-B638-9320DBE9D7A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B51FD26-1082-4A7C-96DE-615EDFD0676D}" type="pres">
      <dgm:prSet presAssocID="{F983702F-8F5E-425B-B638-9320DBE9D7AC}" presName="negativeSpace" presStyleCnt="0"/>
      <dgm:spPr/>
      <dgm:t>
        <a:bodyPr/>
        <a:lstStyle/>
        <a:p>
          <a:endParaRPr lang="pl-PL"/>
        </a:p>
      </dgm:t>
    </dgm:pt>
    <dgm:pt modelId="{A77AA3A3-AE7C-44F7-A56F-85A6501F0FD7}" type="pres">
      <dgm:prSet presAssocID="{F983702F-8F5E-425B-B638-9320DBE9D7AC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541629-9399-47A2-BA6E-092C17BA7493}" type="pres">
      <dgm:prSet presAssocID="{55103522-3BE8-4EFD-BE97-71FBC5C4EE2D}" presName="spaceBetweenRectangles" presStyleCnt="0"/>
      <dgm:spPr/>
      <dgm:t>
        <a:bodyPr/>
        <a:lstStyle/>
        <a:p>
          <a:endParaRPr lang="pl-PL"/>
        </a:p>
      </dgm:t>
    </dgm:pt>
    <dgm:pt modelId="{1B51CBD2-9F31-4F6E-B2F0-F660A7D31B80}" type="pres">
      <dgm:prSet presAssocID="{52BD8FE7-157E-49CA-B4E8-1060CA2C01C7}" presName="parentLin" presStyleCnt="0"/>
      <dgm:spPr/>
      <dgm:t>
        <a:bodyPr/>
        <a:lstStyle/>
        <a:p>
          <a:endParaRPr lang="pl-PL"/>
        </a:p>
      </dgm:t>
    </dgm:pt>
    <dgm:pt modelId="{06AC225D-87AF-4C68-95D1-582D897CE7AD}" type="pres">
      <dgm:prSet presAssocID="{52BD8FE7-157E-49CA-B4E8-1060CA2C01C7}" presName="parentLeftMargin" presStyleLbl="node1" presStyleIdx="0" presStyleCnt="5"/>
      <dgm:spPr/>
      <dgm:t>
        <a:bodyPr/>
        <a:lstStyle/>
        <a:p>
          <a:endParaRPr lang="pl-PL"/>
        </a:p>
      </dgm:t>
    </dgm:pt>
    <dgm:pt modelId="{AFD4B3FC-04A2-46D7-A7E6-4211C9A74D90}" type="pres">
      <dgm:prSet presAssocID="{52BD8FE7-157E-49CA-B4E8-1060CA2C01C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2C1FDA-5276-49FF-886F-5AC717475D7B}" type="pres">
      <dgm:prSet presAssocID="{52BD8FE7-157E-49CA-B4E8-1060CA2C01C7}" presName="negativeSpace" presStyleCnt="0"/>
      <dgm:spPr/>
      <dgm:t>
        <a:bodyPr/>
        <a:lstStyle/>
        <a:p>
          <a:endParaRPr lang="pl-PL"/>
        </a:p>
      </dgm:t>
    </dgm:pt>
    <dgm:pt modelId="{F00B62D3-E112-4C21-BA3B-7215C36C7229}" type="pres">
      <dgm:prSet presAssocID="{52BD8FE7-157E-49CA-B4E8-1060CA2C01C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6C25696-BD20-46E0-B5E8-D9A40DBF6758}" type="pres">
      <dgm:prSet presAssocID="{4D94F4DF-B10B-4C72-A710-9EBFDE48797F}" presName="spaceBetweenRectangles" presStyleCnt="0"/>
      <dgm:spPr/>
      <dgm:t>
        <a:bodyPr/>
        <a:lstStyle/>
        <a:p>
          <a:endParaRPr lang="pl-PL"/>
        </a:p>
      </dgm:t>
    </dgm:pt>
    <dgm:pt modelId="{609D52CF-533B-4A6C-9F6E-0385064C5510}" type="pres">
      <dgm:prSet presAssocID="{5FBB686B-20AB-4445-A1A2-B5D26A718501}" presName="parentLin" presStyleCnt="0"/>
      <dgm:spPr/>
      <dgm:t>
        <a:bodyPr/>
        <a:lstStyle/>
        <a:p>
          <a:endParaRPr lang="pl-PL"/>
        </a:p>
      </dgm:t>
    </dgm:pt>
    <dgm:pt modelId="{AE9508B4-E60E-42C1-B294-CE8CCA9FF6AC}" type="pres">
      <dgm:prSet presAssocID="{5FBB686B-20AB-4445-A1A2-B5D26A718501}" presName="parentLeftMargin" presStyleLbl="node1" presStyleIdx="1" presStyleCnt="5"/>
      <dgm:spPr/>
      <dgm:t>
        <a:bodyPr/>
        <a:lstStyle/>
        <a:p>
          <a:endParaRPr lang="pl-PL"/>
        </a:p>
      </dgm:t>
    </dgm:pt>
    <dgm:pt modelId="{6599E2E7-B98A-4ED3-8BE8-9AFAA65D9350}" type="pres">
      <dgm:prSet presAssocID="{5FBB686B-20AB-4445-A1A2-B5D26A71850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372AC6E-E7EF-495F-B2B7-5EE0A7B91956}" type="pres">
      <dgm:prSet presAssocID="{5FBB686B-20AB-4445-A1A2-B5D26A718501}" presName="negativeSpace" presStyleCnt="0"/>
      <dgm:spPr/>
      <dgm:t>
        <a:bodyPr/>
        <a:lstStyle/>
        <a:p>
          <a:endParaRPr lang="pl-PL"/>
        </a:p>
      </dgm:t>
    </dgm:pt>
    <dgm:pt modelId="{48405182-C70F-42F7-A7C8-B4BFB5C36C17}" type="pres">
      <dgm:prSet presAssocID="{5FBB686B-20AB-4445-A1A2-B5D26A718501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99B275-43C2-432F-993E-18952D804A02}" type="pres">
      <dgm:prSet presAssocID="{C874168F-61AB-442E-BE53-B47CBA390212}" presName="spaceBetweenRectangles" presStyleCnt="0"/>
      <dgm:spPr/>
      <dgm:t>
        <a:bodyPr/>
        <a:lstStyle/>
        <a:p>
          <a:endParaRPr lang="pl-PL"/>
        </a:p>
      </dgm:t>
    </dgm:pt>
    <dgm:pt modelId="{8575588B-35A5-483A-845C-80797EB1A0D9}" type="pres">
      <dgm:prSet presAssocID="{7A730A88-436A-4E83-9085-22196553E94C}" presName="parentLin" presStyleCnt="0"/>
      <dgm:spPr/>
      <dgm:t>
        <a:bodyPr/>
        <a:lstStyle/>
        <a:p>
          <a:endParaRPr lang="pl-PL"/>
        </a:p>
      </dgm:t>
    </dgm:pt>
    <dgm:pt modelId="{E09B87F1-C69B-4D58-919F-75CF3C1C748B}" type="pres">
      <dgm:prSet presAssocID="{7A730A88-436A-4E83-9085-22196553E94C}" presName="parentLeftMargin" presStyleLbl="node1" presStyleIdx="2" presStyleCnt="5"/>
      <dgm:spPr/>
      <dgm:t>
        <a:bodyPr/>
        <a:lstStyle/>
        <a:p>
          <a:endParaRPr lang="pl-PL"/>
        </a:p>
      </dgm:t>
    </dgm:pt>
    <dgm:pt modelId="{6932D4D5-AECF-4AE3-AB67-60D988E7E508}" type="pres">
      <dgm:prSet presAssocID="{7A730A88-436A-4E83-9085-22196553E94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9DAE0D0-D250-42F2-9026-BCF76805D70A}" type="pres">
      <dgm:prSet presAssocID="{7A730A88-436A-4E83-9085-22196553E94C}" presName="negativeSpace" presStyleCnt="0"/>
      <dgm:spPr/>
      <dgm:t>
        <a:bodyPr/>
        <a:lstStyle/>
        <a:p>
          <a:endParaRPr lang="pl-PL"/>
        </a:p>
      </dgm:t>
    </dgm:pt>
    <dgm:pt modelId="{12D6CB66-EE2F-44DE-89CD-4BF1D00523FE}" type="pres">
      <dgm:prSet presAssocID="{7A730A88-436A-4E83-9085-22196553E94C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360EBC-1FC6-46EA-BC7D-88BAF02E69FF}" type="pres">
      <dgm:prSet presAssocID="{E4A6DB89-F39E-42DD-AD69-8A349DBC8FE5}" presName="spaceBetweenRectangles" presStyleCnt="0"/>
      <dgm:spPr/>
      <dgm:t>
        <a:bodyPr/>
        <a:lstStyle/>
        <a:p>
          <a:endParaRPr lang="pl-PL"/>
        </a:p>
      </dgm:t>
    </dgm:pt>
    <dgm:pt modelId="{6CE52E59-98B4-499E-9369-3243ACD508F3}" type="pres">
      <dgm:prSet presAssocID="{5ADA70B0-60AF-4D1B-81AA-60B6187EAC1F}" presName="parentLin" presStyleCnt="0"/>
      <dgm:spPr/>
      <dgm:t>
        <a:bodyPr/>
        <a:lstStyle/>
        <a:p>
          <a:endParaRPr lang="pl-PL"/>
        </a:p>
      </dgm:t>
    </dgm:pt>
    <dgm:pt modelId="{F0E61FD5-9A1B-49A2-BC0D-DDC2E52329E1}" type="pres">
      <dgm:prSet presAssocID="{5ADA70B0-60AF-4D1B-81AA-60B6187EAC1F}" presName="parentLeftMargin" presStyleLbl="node1" presStyleIdx="3" presStyleCnt="5"/>
      <dgm:spPr/>
      <dgm:t>
        <a:bodyPr/>
        <a:lstStyle/>
        <a:p>
          <a:endParaRPr lang="pl-PL"/>
        </a:p>
      </dgm:t>
    </dgm:pt>
    <dgm:pt modelId="{BF0D3810-CD2E-40D6-A316-B1A82E423AA2}" type="pres">
      <dgm:prSet presAssocID="{5ADA70B0-60AF-4D1B-81AA-60B6187EAC1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4B5CFA-C643-4AB7-88EE-9BC8F02B19EA}" type="pres">
      <dgm:prSet presAssocID="{5ADA70B0-60AF-4D1B-81AA-60B6187EAC1F}" presName="negativeSpace" presStyleCnt="0"/>
      <dgm:spPr/>
      <dgm:t>
        <a:bodyPr/>
        <a:lstStyle/>
        <a:p>
          <a:endParaRPr lang="pl-PL"/>
        </a:p>
      </dgm:t>
    </dgm:pt>
    <dgm:pt modelId="{069059F8-2EE3-44FB-AFB6-EE445110126D}" type="pres">
      <dgm:prSet presAssocID="{5ADA70B0-60AF-4D1B-81AA-60B6187EAC1F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AAE981F-6A1D-4B35-8A39-EEE43716C8CE}" type="presOf" srcId="{5FBB686B-20AB-4445-A1A2-B5D26A718501}" destId="{AE9508B4-E60E-42C1-B294-CE8CCA9FF6AC}" srcOrd="0" destOrd="0" presId="urn:microsoft.com/office/officeart/2005/8/layout/list1"/>
    <dgm:cxn modelId="{2E1EFC6F-1A42-4912-93EC-6512C0E477E8}" type="presOf" srcId="{7A730A88-436A-4E83-9085-22196553E94C}" destId="{6932D4D5-AECF-4AE3-AB67-60D988E7E508}" srcOrd="1" destOrd="0" presId="urn:microsoft.com/office/officeart/2005/8/layout/list1"/>
    <dgm:cxn modelId="{6FB0B708-E3B8-4902-B07E-3172BE0C36B4}" type="presOf" srcId="{5ADA70B0-60AF-4D1B-81AA-60B6187EAC1F}" destId="{F0E61FD5-9A1B-49A2-BC0D-DDC2E52329E1}" srcOrd="0" destOrd="0" presId="urn:microsoft.com/office/officeart/2005/8/layout/list1"/>
    <dgm:cxn modelId="{0D06EDBD-F7AD-46FA-948E-E67088F29ED9}" type="presOf" srcId="{F983702F-8F5E-425B-B638-9320DBE9D7AC}" destId="{2E6576DC-FDD7-4BC4-86F9-0741755B0B4A}" srcOrd="1" destOrd="0" presId="urn:microsoft.com/office/officeart/2005/8/layout/list1"/>
    <dgm:cxn modelId="{0949FC91-4C93-451D-87F1-53ED2207DCFC}" type="presOf" srcId="{F983702F-8F5E-425B-B638-9320DBE9D7AC}" destId="{B74E9F39-1FD5-4626-B71D-DEE22D911C98}" srcOrd="0" destOrd="0" presId="urn:microsoft.com/office/officeart/2005/8/layout/list1"/>
    <dgm:cxn modelId="{31D5FE11-4254-4EA5-B368-60242220B2CD}" srcId="{3A77690E-5554-415B-B0C3-E071487778FD}" destId="{5FBB686B-20AB-4445-A1A2-B5D26A718501}" srcOrd="2" destOrd="0" parTransId="{231281D1-7334-4ED1-BF62-5903D105946C}" sibTransId="{C874168F-61AB-442E-BE53-B47CBA390212}"/>
    <dgm:cxn modelId="{39A248E3-2AD5-49D4-9C95-2F475AADAF8D}" type="presOf" srcId="{52BD8FE7-157E-49CA-B4E8-1060CA2C01C7}" destId="{06AC225D-87AF-4C68-95D1-582D897CE7AD}" srcOrd="0" destOrd="0" presId="urn:microsoft.com/office/officeart/2005/8/layout/list1"/>
    <dgm:cxn modelId="{4FB3E8C3-D16C-4F7D-9F35-1315A45FC5B3}" srcId="{3A77690E-5554-415B-B0C3-E071487778FD}" destId="{F983702F-8F5E-425B-B638-9320DBE9D7AC}" srcOrd="0" destOrd="0" parTransId="{0F43E6FB-3A93-4FF1-A49A-3BD75D7DB73E}" sibTransId="{55103522-3BE8-4EFD-BE97-71FBC5C4EE2D}"/>
    <dgm:cxn modelId="{4A42E567-CE95-44DC-BBDB-9579381E4C1F}" type="presOf" srcId="{52BD8FE7-157E-49CA-B4E8-1060CA2C01C7}" destId="{AFD4B3FC-04A2-46D7-A7E6-4211C9A74D90}" srcOrd="1" destOrd="0" presId="urn:microsoft.com/office/officeart/2005/8/layout/list1"/>
    <dgm:cxn modelId="{C52C16E8-26BF-4207-8961-5B4C5B7740A8}" type="presOf" srcId="{5ADA70B0-60AF-4D1B-81AA-60B6187EAC1F}" destId="{BF0D3810-CD2E-40D6-A316-B1A82E423AA2}" srcOrd="1" destOrd="0" presId="urn:microsoft.com/office/officeart/2005/8/layout/list1"/>
    <dgm:cxn modelId="{B350DE1F-807E-4C1D-A828-A1D8A7D37C03}" srcId="{3A77690E-5554-415B-B0C3-E071487778FD}" destId="{5ADA70B0-60AF-4D1B-81AA-60B6187EAC1F}" srcOrd="4" destOrd="0" parTransId="{EBFC22B7-CA0C-4423-B1D2-C3B19214465D}" sibTransId="{60FDB0DA-887A-45F7-A5B8-8019226ABB8F}"/>
    <dgm:cxn modelId="{7D5EB15B-29BA-4310-8CD0-5B91298B9703}" type="presOf" srcId="{3A77690E-5554-415B-B0C3-E071487778FD}" destId="{BC333CF7-F54F-44AE-B5D2-348FED19FA3E}" srcOrd="0" destOrd="0" presId="urn:microsoft.com/office/officeart/2005/8/layout/list1"/>
    <dgm:cxn modelId="{A5DCC81F-56E8-401D-889B-02044275C793}" type="presOf" srcId="{7A730A88-436A-4E83-9085-22196553E94C}" destId="{E09B87F1-C69B-4D58-919F-75CF3C1C748B}" srcOrd="0" destOrd="0" presId="urn:microsoft.com/office/officeart/2005/8/layout/list1"/>
    <dgm:cxn modelId="{8004D852-C19F-4E62-A50E-28E2FB090C6D}" srcId="{3A77690E-5554-415B-B0C3-E071487778FD}" destId="{7A730A88-436A-4E83-9085-22196553E94C}" srcOrd="3" destOrd="0" parTransId="{884F84BA-EC40-4F7D-8828-65B549D1B452}" sibTransId="{E4A6DB89-F39E-42DD-AD69-8A349DBC8FE5}"/>
    <dgm:cxn modelId="{89EBB292-4998-49F4-A469-67F772D9BDC7}" type="presOf" srcId="{5FBB686B-20AB-4445-A1A2-B5D26A718501}" destId="{6599E2E7-B98A-4ED3-8BE8-9AFAA65D9350}" srcOrd="1" destOrd="0" presId="urn:microsoft.com/office/officeart/2005/8/layout/list1"/>
    <dgm:cxn modelId="{2E13E10B-527B-403A-A917-1A559D1E43A8}" srcId="{3A77690E-5554-415B-B0C3-E071487778FD}" destId="{52BD8FE7-157E-49CA-B4E8-1060CA2C01C7}" srcOrd="1" destOrd="0" parTransId="{C689793A-FFBE-4297-A652-269EF13C7662}" sibTransId="{4D94F4DF-B10B-4C72-A710-9EBFDE48797F}"/>
    <dgm:cxn modelId="{D2E9D5D4-9B0E-448F-A504-62AF29F5008E}" type="presParOf" srcId="{BC333CF7-F54F-44AE-B5D2-348FED19FA3E}" destId="{AEF2AE33-761C-4CCB-9F81-56E634DF1604}" srcOrd="0" destOrd="0" presId="urn:microsoft.com/office/officeart/2005/8/layout/list1"/>
    <dgm:cxn modelId="{F9CC833E-9005-4BD9-B164-0576CC4D8D79}" type="presParOf" srcId="{AEF2AE33-761C-4CCB-9F81-56E634DF1604}" destId="{B74E9F39-1FD5-4626-B71D-DEE22D911C98}" srcOrd="0" destOrd="0" presId="urn:microsoft.com/office/officeart/2005/8/layout/list1"/>
    <dgm:cxn modelId="{A2B57360-1754-426E-985C-595887DE13A7}" type="presParOf" srcId="{AEF2AE33-761C-4CCB-9F81-56E634DF1604}" destId="{2E6576DC-FDD7-4BC4-86F9-0741755B0B4A}" srcOrd="1" destOrd="0" presId="urn:microsoft.com/office/officeart/2005/8/layout/list1"/>
    <dgm:cxn modelId="{86EA4933-328F-4743-8CC1-5299A2C82538}" type="presParOf" srcId="{BC333CF7-F54F-44AE-B5D2-348FED19FA3E}" destId="{BB51FD26-1082-4A7C-96DE-615EDFD0676D}" srcOrd="1" destOrd="0" presId="urn:microsoft.com/office/officeart/2005/8/layout/list1"/>
    <dgm:cxn modelId="{2493A958-2F18-4A96-BF33-4560BCD18696}" type="presParOf" srcId="{BC333CF7-F54F-44AE-B5D2-348FED19FA3E}" destId="{A77AA3A3-AE7C-44F7-A56F-85A6501F0FD7}" srcOrd="2" destOrd="0" presId="urn:microsoft.com/office/officeart/2005/8/layout/list1"/>
    <dgm:cxn modelId="{D37C7A68-8A32-4809-81A6-0A47D5EACEA9}" type="presParOf" srcId="{BC333CF7-F54F-44AE-B5D2-348FED19FA3E}" destId="{D7541629-9399-47A2-BA6E-092C17BA7493}" srcOrd="3" destOrd="0" presId="urn:microsoft.com/office/officeart/2005/8/layout/list1"/>
    <dgm:cxn modelId="{C94A4DC5-A032-4F74-BFEF-E19C599E47CF}" type="presParOf" srcId="{BC333CF7-F54F-44AE-B5D2-348FED19FA3E}" destId="{1B51CBD2-9F31-4F6E-B2F0-F660A7D31B80}" srcOrd="4" destOrd="0" presId="urn:microsoft.com/office/officeart/2005/8/layout/list1"/>
    <dgm:cxn modelId="{28E5C245-7029-4129-A6D9-EF38353064CA}" type="presParOf" srcId="{1B51CBD2-9F31-4F6E-B2F0-F660A7D31B80}" destId="{06AC225D-87AF-4C68-95D1-582D897CE7AD}" srcOrd="0" destOrd="0" presId="urn:microsoft.com/office/officeart/2005/8/layout/list1"/>
    <dgm:cxn modelId="{EFFC555B-3B09-4C60-B4FF-81D143EF5611}" type="presParOf" srcId="{1B51CBD2-9F31-4F6E-B2F0-F660A7D31B80}" destId="{AFD4B3FC-04A2-46D7-A7E6-4211C9A74D90}" srcOrd="1" destOrd="0" presId="urn:microsoft.com/office/officeart/2005/8/layout/list1"/>
    <dgm:cxn modelId="{2F80F81C-DB44-488F-A5B7-EF551BEBFE1F}" type="presParOf" srcId="{BC333CF7-F54F-44AE-B5D2-348FED19FA3E}" destId="{C72C1FDA-5276-49FF-886F-5AC717475D7B}" srcOrd="5" destOrd="0" presId="urn:microsoft.com/office/officeart/2005/8/layout/list1"/>
    <dgm:cxn modelId="{249C8A08-688F-4D31-B428-4812231EC575}" type="presParOf" srcId="{BC333CF7-F54F-44AE-B5D2-348FED19FA3E}" destId="{F00B62D3-E112-4C21-BA3B-7215C36C7229}" srcOrd="6" destOrd="0" presId="urn:microsoft.com/office/officeart/2005/8/layout/list1"/>
    <dgm:cxn modelId="{83CDA94C-F397-44A3-B5A5-9B6E23BE3802}" type="presParOf" srcId="{BC333CF7-F54F-44AE-B5D2-348FED19FA3E}" destId="{F6C25696-BD20-46E0-B5E8-D9A40DBF6758}" srcOrd="7" destOrd="0" presId="urn:microsoft.com/office/officeart/2005/8/layout/list1"/>
    <dgm:cxn modelId="{74EED7F5-D44C-422C-B657-28A37EDEF890}" type="presParOf" srcId="{BC333CF7-F54F-44AE-B5D2-348FED19FA3E}" destId="{609D52CF-533B-4A6C-9F6E-0385064C5510}" srcOrd="8" destOrd="0" presId="urn:microsoft.com/office/officeart/2005/8/layout/list1"/>
    <dgm:cxn modelId="{6086459E-0A3A-45E9-8726-6EEC8503ADE6}" type="presParOf" srcId="{609D52CF-533B-4A6C-9F6E-0385064C5510}" destId="{AE9508B4-E60E-42C1-B294-CE8CCA9FF6AC}" srcOrd="0" destOrd="0" presId="urn:microsoft.com/office/officeart/2005/8/layout/list1"/>
    <dgm:cxn modelId="{691809EA-2E39-4477-BF0E-DBB16AAEAD27}" type="presParOf" srcId="{609D52CF-533B-4A6C-9F6E-0385064C5510}" destId="{6599E2E7-B98A-4ED3-8BE8-9AFAA65D9350}" srcOrd="1" destOrd="0" presId="urn:microsoft.com/office/officeart/2005/8/layout/list1"/>
    <dgm:cxn modelId="{00B4A8D2-F707-48F2-81C0-041E37699450}" type="presParOf" srcId="{BC333CF7-F54F-44AE-B5D2-348FED19FA3E}" destId="{1372AC6E-E7EF-495F-B2B7-5EE0A7B91956}" srcOrd="9" destOrd="0" presId="urn:microsoft.com/office/officeart/2005/8/layout/list1"/>
    <dgm:cxn modelId="{F998C7D7-7ED2-4599-AD9C-028385B2FCE1}" type="presParOf" srcId="{BC333CF7-F54F-44AE-B5D2-348FED19FA3E}" destId="{48405182-C70F-42F7-A7C8-B4BFB5C36C17}" srcOrd="10" destOrd="0" presId="urn:microsoft.com/office/officeart/2005/8/layout/list1"/>
    <dgm:cxn modelId="{F97915D6-F3E9-418B-89EE-025BE9780B3C}" type="presParOf" srcId="{BC333CF7-F54F-44AE-B5D2-348FED19FA3E}" destId="{D799B275-43C2-432F-993E-18952D804A02}" srcOrd="11" destOrd="0" presId="urn:microsoft.com/office/officeart/2005/8/layout/list1"/>
    <dgm:cxn modelId="{51D0DC92-4725-4C22-8B88-963FFF998D2D}" type="presParOf" srcId="{BC333CF7-F54F-44AE-B5D2-348FED19FA3E}" destId="{8575588B-35A5-483A-845C-80797EB1A0D9}" srcOrd="12" destOrd="0" presId="urn:microsoft.com/office/officeart/2005/8/layout/list1"/>
    <dgm:cxn modelId="{B219A76D-4B28-4FD1-8342-AD52DF3EA004}" type="presParOf" srcId="{8575588B-35A5-483A-845C-80797EB1A0D9}" destId="{E09B87F1-C69B-4D58-919F-75CF3C1C748B}" srcOrd="0" destOrd="0" presId="urn:microsoft.com/office/officeart/2005/8/layout/list1"/>
    <dgm:cxn modelId="{3D50F1AE-C5BE-4308-A56B-2D0DEA744DAB}" type="presParOf" srcId="{8575588B-35A5-483A-845C-80797EB1A0D9}" destId="{6932D4D5-AECF-4AE3-AB67-60D988E7E508}" srcOrd="1" destOrd="0" presId="urn:microsoft.com/office/officeart/2005/8/layout/list1"/>
    <dgm:cxn modelId="{F85A9B1D-FEB6-44CC-9C51-A69515F0CE10}" type="presParOf" srcId="{BC333CF7-F54F-44AE-B5D2-348FED19FA3E}" destId="{89DAE0D0-D250-42F2-9026-BCF76805D70A}" srcOrd="13" destOrd="0" presId="urn:microsoft.com/office/officeart/2005/8/layout/list1"/>
    <dgm:cxn modelId="{32CB35D2-B615-4BD6-BF47-66C5C11EC76A}" type="presParOf" srcId="{BC333CF7-F54F-44AE-B5D2-348FED19FA3E}" destId="{12D6CB66-EE2F-44DE-89CD-4BF1D00523FE}" srcOrd="14" destOrd="0" presId="urn:microsoft.com/office/officeart/2005/8/layout/list1"/>
    <dgm:cxn modelId="{B9B394A0-B561-436F-9C17-89AE000CF119}" type="presParOf" srcId="{BC333CF7-F54F-44AE-B5D2-348FED19FA3E}" destId="{AC360EBC-1FC6-46EA-BC7D-88BAF02E69FF}" srcOrd="15" destOrd="0" presId="urn:microsoft.com/office/officeart/2005/8/layout/list1"/>
    <dgm:cxn modelId="{E32DDDF4-8AC4-4D99-9D21-71CCE56C7AEE}" type="presParOf" srcId="{BC333CF7-F54F-44AE-B5D2-348FED19FA3E}" destId="{6CE52E59-98B4-499E-9369-3243ACD508F3}" srcOrd="16" destOrd="0" presId="urn:microsoft.com/office/officeart/2005/8/layout/list1"/>
    <dgm:cxn modelId="{FF4975F2-95B1-40B5-B73D-CC871C15F77E}" type="presParOf" srcId="{6CE52E59-98B4-499E-9369-3243ACD508F3}" destId="{F0E61FD5-9A1B-49A2-BC0D-DDC2E52329E1}" srcOrd="0" destOrd="0" presId="urn:microsoft.com/office/officeart/2005/8/layout/list1"/>
    <dgm:cxn modelId="{C5B87D8B-07A3-45C7-A9E5-9338513757BE}" type="presParOf" srcId="{6CE52E59-98B4-499E-9369-3243ACD508F3}" destId="{BF0D3810-CD2E-40D6-A316-B1A82E423AA2}" srcOrd="1" destOrd="0" presId="urn:microsoft.com/office/officeart/2005/8/layout/list1"/>
    <dgm:cxn modelId="{1D462CA9-72C8-4104-AAC9-713DB24A8436}" type="presParOf" srcId="{BC333CF7-F54F-44AE-B5D2-348FED19FA3E}" destId="{A14B5CFA-C643-4AB7-88EE-9BC8F02B19EA}" srcOrd="17" destOrd="0" presId="urn:microsoft.com/office/officeart/2005/8/layout/list1"/>
    <dgm:cxn modelId="{6B7E1292-5742-47DE-B04F-ACC6A0BC305D}" type="presParOf" srcId="{BC333CF7-F54F-44AE-B5D2-348FED19FA3E}" destId="{069059F8-2EE3-44FB-AFB6-EE445110126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B7B64D-E0D0-4422-BFFD-05D91261CEBC}" type="doc">
      <dgm:prSet loTypeId="urn:microsoft.com/office/officeart/2005/8/layout/vList3#1" loCatId="list" qsTypeId="urn:microsoft.com/office/officeart/2005/8/quickstyle/simple3" qsCatId="simple" csTypeId="urn:microsoft.com/office/officeart/2005/8/colors/colorful2" csCatId="colorful" phldr="1"/>
      <dgm:spPr/>
    </dgm:pt>
    <dgm:pt modelId="{8163B1D3-DD76-477E-8F43-B5778AEB360B}">
      <dgm:prSet phldrT="[Tekst]"/>
      <dgm:spPr/>
      <dgm:t>
        <a:bodyPr/>
        <a:lstStyle/>
        <a:p>
          <a:r>
            <a:rPr lang="pl-PL" b="1" dirty="0" smtClean="0"/>
            <a:t>Auderska</a:t>
          </a:r>
          <a:r>
            <a:rPr lang="pl-PL" b="1" baseline="0" dirty="0" smtClean="0"/>
            <a:t> Halina </a:t>
          </a:r>
          <a:endParaRPr lang="pl-PL" b="1" dirty="0"/>
        </a:p>
      </dgm:t>
    </dgm:pt>
    <dgm:pt modelId="{896CEE03-F560-4189-A8E2-2B9EE13E414B}" type="parTrans" cxnId="{E24AB597-77A3-4AD9-9614-6556A5F051C2}">
      <dgm:prSet/>
      <dgm:spPr/>
      <dgm:t>
        <a:bodyPr/>
        <a:lstStyle/>
        <a:p>
          <a:endParaRPr lang="pl-PL"/>
        </a:p>
      </dgm:t>
    </dgm:pt>
    <dgm:pt modelId="{F7B55524-5C6D-481C-A0E5-D8EC76FC6374}" type="sibTrans" cxnId="{E24AB597-77A3-4AD9-9614-6556A5F051C2}">
      <dgm:prSet/>
      <dgm:spPr/>
      <dgm:t>
        <a:bodyPr/>
        <a:lstStyle/>
        <a:p>
          <a:endParaRPr lang="pl-PL"/>
        </a:p>
      </dgm:t>
    </dgm:pt>
    <dgm:pt modelId="{6B40C71C-62F2-4BA7-B4F2-F527CDAD7B17}">
      <dgm:prSet phldrT="[Tekst]"/>
      <dgm:spPr/>
      <dgm:t>
        <a:bodyPr/>
        <a:lstStyle/>
        <a:p>
          <a:r>
            <a:rPr lang="pl-PL" b="1" dirty="0" smtClean="0"/>
            <a:t>Perepeczko Marek </a:t>
          </a:r>
          <a:endParaRPr lang="pl-PL" b="1" dirty="0"/>
        </a:p>
      </dgm:t>
    </dgm:pt>
    <dgm:pt modelId="{EEE139DF-30CE-42CE-8A05-7852EDB9E753}" type="parTrans" cxnId="{C391EE1B-AD9D-46E3-A44B-1C7FD1270AFE}">
      <dgm:prSet/>
      <dgm:spPr/>
      <dgm:t>
        <a:bodyPr/>
        <a:lstStyle/>
        <a:p>
          <a:endParaRPr lang="pl-PL"/>
        </a:p>
      </dgm:t>
    </dgm:pt>
    <dgm:pt modelId="{FCA52E15-4827-4753-AE7B-60369ED952A0}" type="sibTrans" cxnId="{C391EE1B-AD9D-46E3-A44B-1C7FD1270AFE}">
      <dgm:prSet/>
      <dgm:spPr/>
      <dgm:t>
        <a:bodyPr/>
        <a:lstStyle/>
        <a:p>
          <a:endParaRPr lang="pl-PL"/>
        </a:p>
      </dgm:t>
    </dgm:pt>
    <dgm:pt modelId="{A90B0A59-107F-46EF-9B76-FDD5F3F89FA3}">
      <dgm:prSet phldrT="[Tekst]"/>
      <dgm:spPr/>
      <dgm:t>
        <a:bodyPr/>
        <a:lstStyle/>
        <a:p>
          <a:r>
            <a:rPr lang="pl-PL" b="1" dirty="0" smtClean="0"/>
            <a:t>Zaniewski  Andrzej </a:t>
          </a:r>
          <a:endParaRPr lang="pl-PL" b="1" dirty="0"/>
        </a:p>
      </dgm:t>
    </dgm:pt>
    <dgm:pt modelId="{5AE16536-48D5-4712-906D-1E782E22DBFA}" type="parTrans" cxnId="{B6B53BFA-76C8-4E23-8CA6-6AECBF1A789C}">
      <dgm:prSet/>
      <dgm:spPr/>
      <dgm:t>
        <a:bodyPr/>
        <a:lstStyle/>
        <a:p>
          <a:endParaRPr lang="pl-PL"/>
        </a:p>
      </dgm:t>
    </dgm:pt>
    <dgm:pt modelId="{BD8EAD5A-2C51-4812-BFA1-A8F711FD4CF1}" type="sibTrans" cxnId="{B6B53BFA-76C8-4E23-8CA6-6AECBF1A789C}">
      <dgm:prSet/>
      <dgm:spPr/>
      <dgm:t>
        <a:bodyPr/>
        <a:lstStyle/>
        <a:p>
          <a:endParaRPr lang="pl-PL"/>
        </a:p>
      </dgm:t>
    </dgm:pt>
    <dgm:pt modelId="{917DBDF1-5666-4567-BA2E-072E85604B71}" type="pres">
      <dgm:prSet presAssocID="{CDB7B64D-E0D0-4422-BFFD-05D91261CEBC}" presName="linearFlow" presStyleCnt="0">
        <dgm:presLayoutVars>
          <dgm:dir/>
          <dgm:resizeHandles val="exact"/>
        </dgm:presLayoutVars>
      </dgm:prSet>
      <dgm:spPr/>
    </dgm:pt>
    <dgm:pt modelId="{E325F643-A487-4B56-BC93-64C8DD8C36E9}" type="pres">
      <dgm:prSet presAssocID="{8163B1D3-DD76-477E-8F43-B5778AEB360B}" presName="composite" presStyleCnt="0"/>
      <dgm:spPr/>
    </dgm:pt>
    <dgm:pt modelId="{64F96898-1CCB-4167-9322-453947D146DF}" type="pres">
      <dgm:prSet presAssocID="{8163B1D3-DD76-477E-8F43-B5778AEB360B}" presName="imgShp" presStyleLbl="fgImgPlace1" presStyleIdx="0" presStyleCnt="3" custScaleX="136826" custScaleY="142735" custLinFactNeighborX="-55291" custLinFactNeighborY="-1122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C76F7A8-365A-4FF0-AEFE-1A26F8E87A86}" type="pres">
      <dgm:prSet presAssocID="{8163B1D3-DD76-477E-8F43-B5778AEB360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C2102E9-9B3E-4E54-9DD4-53DF29140B7F}" type="pres">
      <dgm:prSet presAssocID="{F7B55524-5C6D-481C-A0E5-D8EC76FC6374}" presName="spacing" presStyleCnt="0"/>
      <dgm:spPr/>
    </dgm:pt>
    <dgm:pt modelId="{852A2B2B-C885-46F2-80D9-AD072768EF75}" type="pres">
      <dgm:prSet presAssocID="{6B40C71C-62F2-4BA7-B4F2-F527CDAD7B17}" presName="composite" presStyleCnt="0"/>
      <dgm:spPr/>
    </dgm:pt>
    <dgm:pt modelId="{1E7D0369-CC65-4946-9816-290174698940}" type="pres">
      <dgm:prSet presAssocID="{6B40C71C-62F2-4BA7-B4F2-F527CDAD7B17}" presName="imgShp" presStyleLbl="fgImgPlace1" presStyleIdx="1" presStyleCnt="3" custScaleX="146878" custScaleY="144371" custLinFactNeighborX="-84909" custLinFactNeighborY="-1503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48961314-C041-41BA-9445-D3656168F434}" type="pres">
      <dgm:prSet presAssocID="{6B40C71C-62F2-4BA7-B4F2-F527CDAD7B1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F26CDC-FF42-4DBE-81FE-B8D3F53B16A6}" type="pres">
      <dgm:prSet presAssocID="{FCA52E15-4827-4753-AE7B-60369ED952A0}" presName="spacing" presStyleCnt="0"/>
      <dgm:spPr/>
    </dgm:pt>
    <dgm:pt modelId="{8D3E90DA-7A22-48C3-81E3-92D364AE86C9}" type="pres">
      <dgm:prSet presAssocID="{A90B0A59-107F-46EF-9B76-FDD5F3F89FA3}" presName="composite" presStyleCnt="0"/>
      <dgm:spPr/>
    </dgm:pt>
    <dgm:pt modelId="{FF373954-6273-46F9-B91B-AFDDD93828A4}" type="pres">
      <dgm:prSet presAssocID="{A90B0A59-107F-46EF-9B76-FDD5F3F89FA3}" presName="imgShp" presStyleLbl="fgImgPlace1" presStyleIdx="2" presStyleCnt="3" custScaleX="140356" custScaleY="134645" custLinFactNeighborX="-71119" custLinFactNeighborY="-1460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1BB819E4-69BB-4804-8559-8CE3B5FC9E3B}" type="pres">
      <dgm:prSet presAssocID="{A90B0A59-107F-46EF-9B76-FDD5F3F89FA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6B53BFA-76C8-4E23-8CA6-6AECBF1A789C}" srcId="{CDB7B64D-E0D0-4422-BFFD-05D91261CEBC}" destId="{A90B0A59-107F-46EF-9B76-FDD5F3F89FA3}" srcOrd="2" destOrd="0" parTransId="{5AE16536-48D5-4712-906D-1E782E22DBFA}" sibTransId="{BD8EAD5A-2C51-4812-BFA1-A8F711FD4CF1}"/>
    <dgm:cxn modelId="{C391EE1B-AD9D-46E3-A44B-1C7FD1270AFE}" srcId="{CDB7B64D-E0D0-4422-BFFD-05D91261CEBC}" destId="{6B40C71C-62F2-4BA7-B4F2-F527CDAD7B17}" srcOrd="1" destOrd="0" parTransId="{EEE139DF-30CE-42CE-8A05-7852EDB9E753}" sibTransId="{FCA52E15-4827-4753-AE7B-60369ED952A0}"/>
    <dgm:cxn modelId="{68B41F54-FD42-4B7F-A3A0-61E842FDDAC4}" type="presOf" srcId="{A90B0A59-107F-46EF-9B76-FDD5F3F89FA3}" destId="{1BB819E4-69BB-4804-8559-8CE3B5FC9E3B}" srcOrd="0" destOrd="0" presId="urn:microsoft.com/office/officeart/2005/8/layout/vList3#1"/>
    <dgm:cxn modelId="{A3AE2F79-6656-4420-BEEE-435256601D7D}" type="presOf" srcId="{CDB7B64D-E0D0-4422-BFFD-05D91261CEBC}" destId="{917DBDF1-5666-4567-BA2E-072E85604B71}" srcOrd="0" destOrd="0" presId="urn:microsoft.com/office/officeart/2005/8/layout/vList3#1"/>
    <dgm:cxn modelId="{C5D9E3C4-2A5C-46C7-9A1A-1263D7C732F3}" type="presOf" srcId="{6B40C71C-62F2-4BA7-B4F2-F527CDAD7B17}" destId="{48961314-C041-41BA-9445-D3656168F434}" srcOrd="0" destOrd="0" presId="urn:microsoft.com/office/officeart/2005/8/layout/vList3#1"/>
    <dgm:cxn modelId="{E24AB597-77A3-4AD9-9614-6556A5F051C2}" srcId="{CDB7B64D-E0D0-4422-BFFD-05D91261CEBC}" destId="{8163B1D3-DD76-477E-8F43-B5778AEB360B}" srcOrd="0" destOrd="0" parTransId="{896CEE03-F560-4189-A8E2-2B9EE13E414B}" sibTransId="{F7B55524-5C6D-481C-A0E5-D8EC76FC6374}"/>
    <dgm:cxn modelId="{89D30648-CA5A-404B-8B8E-E89BD15462F1}" type="presOf" srcId="{8163B1D3-DD76-477E-8F43-B5778AEB360B}" destId="{1C76F7A8-365A-4FF0-AEFE-1A26F8E87A86}" srcOrd="0" destOrd="0" presId="urn:microsoft.com/office/officeart/2005/8/layout/vList3#1"/>
    <dgm:cxn modelId="{0CE10E44-8D28-4EA4-AC1D-A6A54827DCC1}" type="presParOf" srcId="{917DBDF1-5666-4567-BA2E-072E85604B71}" destId="{E325F643-A487-4B56-BC93-64C8DD8C36E9}" srcOrd="0" destOrd="0" presId="urn:microsoft.com/office/officeart/2005/8/layout/vList3#1"/>
    <dgm:cxn modelId="{1A2D0AC6-12BA-42E6-A4BB-125F0F93A700}" type="presParOf" srcId="{E325F643-A487-4B56-BC93-64C8DD8C36E9}" destId="{64F96898-1CCB-4167-9322-453947D146DF}" srcOrd="0" destOrd="0" presId="urn:microsoft.com/office/officeart/2005/8/layout/vList3#1"/>
    <dgm:cxn modelId="{44F9DD15-66D6-4803-83F4-868290F0AD4C}" type="presParOf" srcId="{E325F643-A487-4B56-BC93-64C8DD8C36E9}" destId="{1C76F7A8-365A-4FF0-AEFE-1A26F8E87A86}" srcOrd="1" destOrd="0" presId="urn:microsoft.com/office/officeart/2005/8/layout/vList3#1"/>
    <dgm:cxn modelId="{9A9D9AE3-9AB0-4947-B417-978B6E7AB2AD}" type="presParOf" srcId="{917DBDF1-5666-4567-BA2E-072E85604B71}" destId="{DC2102E9-9B3E-4E54-9DD4-53DF29140B7F}" srcOrd="1" destOrd="0" presId="urn:microsoft.com/office/officeart/2005/8/layout/vList3#1"/>
    <dgm:cxn modelId="{8419CB81-48E7-405F-984C-E25B20BD6998}" type="presParOf" srcId="{917DBDF1-5666-4567-BA2E-072E85604B71}" destId="{852A2B2B-C885-46F2-80D9-AD072768EF75}" srcOrd="2" destOrd="0" presId="urn:microsoft.com/office/officeart/2005/8/layout/vList3#1"/>
    <dgm:cxn modelId="{E11345B8-0054-4BDF-814C-0412BC540B92}" type="presParOf" srcId="{852A2B2B-C885-46F2-80D9-AD072768EF75}" destId="{1E7D0369-CC65-4946-9816-290174698940}" srcOrd="0" destOrd="0" presId="urn:microsoft.com/office/officeart/2005/8/layout/vList3#1"/>
    <dgm:cxn modelId="{B8F8F24A-F0DF-4580-9487-0827384E8660}" type="presParOf" srcId="{852A2B2B-C885-46F2-80D9-AD072768EF75}" destId="{48961314-C041-41BA-9445-D3656168F434}" srcOrd="1" destOrd="0" presId="urn:microsoft.com/office/officeart/2005/8/layout/vList3#1"/>
    <dgm:cxn modelId="{38D8AE6C-CDCB-4913-B8CC-90E809D8B0B4}" type="presParOf" srcId="{917DBDF1-5666-4567-BA2E-072E85604B71}" destId="{1CF26CDC-FF42-4DBE-81FE-B8D3F53B16A6}" srcOrd="3" destOrd="0" presId="urn:microsoft.com/office/officeart/2005/8/layout/vList3#1"/>
    <dgm:cxn modelId="{827719AA-8498-4B80-8439-935EF4587339}" type="presParOf" srcId="{917DBDF1-5666-4567-BA2E-072E85604B71}" destId="{8D3E90DA-7A22-48C3-81E3-92D364AE86C9}" srcOrd="4" destOrd="0" presId="urn:microsoft.com/office/officeart/2005/8/layout/vList3#1"/>
    <dgm:cxn modelId="{344D99CB-259D-427F-98FA-C7FC71B0A078}" type="presParOf" srcId="{8D3E90DA-7A22-48C3-81E3-92D364AE86C9}" destId="{FF373954-6273-46F9-B91B-AFDDD93828A4}" srcOrd="0" destOrd="0" presId="urn:microsoft.com/office/officeart/2005/8/layout/vList3#1"/>
    <dgm:cxn modelId="{EAD788E3-FD28-4736-8B9D-B5860E365B98}" type="presParOf" srcId="{8D3E90DA-7A22-48C3-81E3-92D364AE86C9}" destId="{1BB819E4-69BB-4804-8559-8CE3B5FC9E3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F9F90B-F6DC-4516-A18C-D17863FDF661}" type="doc">
      <dgm:prSet loTypeId="urn:microsoft.com/office/officeart/2005/8/layout/vList3#2" loCatId="list" qsTypeId="urn:microsoft.com/office/officeart/2005/8/quickstyle/simple3" qsCatId="simple" csTypeId="urn:microsoft.com/office/officeart/2005/8/colors/colorful3" csCatId="colorful" phldr="1"/>
      <dgm:spPr/>
    </dgm:pt>
    <dgm:pt modelId="{0C72D3C8-A820-45AF-93ED-59ABF0CAC2DA}">
      <dgm:prSet phldrT="[Tekst]" custT="1"/>
      <dgm:spPr/>
      <dgm:t>
        <a:bodyPr/>
        <a:lstStyle/>
        <a:p>
          <a:r>
            <a:rPr lang="pl-PL" sz="2400" b="1" dirty="0" smtClean="0"/>
            <a:t>Biskupski</a:t>
          </a:r>
        </a:p>
        <a:p>
          <a:r>
            <a:rPr lang="pl-PL" sz="2400" b="1" dirty="0" smtClean="0"/>
            <a:t>Stanisław </a:t>
          </a:r>
          <a:endParaRPr lang="pl-PL" sz="2400" b="1" dirty="0"/>
        </a:p>
      </dgm:t>
    </dgm:pt>
    <dgm:pt modelId="{EA396E38-6459-4D54-8C5B-F0A24A3A19A3}" type="parTrans" cxnId="{BABD7717-747A-4767-9EB6-B17DC5340046}">
      <dgm:prSet/>
      <dgm:spPr/>
      <dgm:t>
        <a:bodyPr/>
        <a:lstStyle/>
        <a:p>
          <a:endParaRPr lang="pl-PL"/>
        </a:p>
      </dgm:t>
    </dgm:pt>
    <dgm:pt modelId="{2BE0A799-D1F9-4781-86EA-4E2A4F97C98E}" type="sibTrans" cxnId="{BABD7717-747A-4767-9EB6-B17DC5340046}">
      <dgm:prSet/>
      <dgm:spPr/>
      <dgm:t>
        <a:bodyPr/>
        <a:lstStyle/>
        <a:p>
          <a:endParaRPr lang="pl-PL"/>
        </a:p>
      </dgm:t>
    </dgm:pt>
    <dgm:pt modelId="{F17808D8-C77F-4BC7-A136-3010851C7B78}">
      <dgm:prSet phldrT="[Tekst]" custT="1"/>
      <dgm:spPr/>
      <dgm:t>
        <a:bodyPr/>
        <a:lstStyle/>
        <a:p>
          <a:r>
            <a:rPr lang="pl-PL" sz="2400" b="1" dirty="0" smtClean="0"/>
            <a:t>Baran  Józef</a:t>
          </a:r>
          <a:endParaRPr lang="pl-PL" sz="2400" b="1" dirty="0"/>
        </a:p>
      </dgm:t>
    </dgm:pt>
    <dgm:pt modelId="{B3A0ABD5-3D1E-4AE0-8F60-DEF5EB3DD2BE}" type="parTrans" cxnId="{3FCFF76B-9BCE-41F9-8B11-96525ED3F996}">
      <dgm:prSet/>
      <dgm:spPr/>
      <dgm:t>
        <a:bodyPr/>
        <a:lstStyle/>
        <a:p>
          <a:endParaRPr lang="pl-PL"/>
        </a:p>
      </dgm:t>
    </dgm:pt>
    <dgm:pt modelId="{EB4B2802-6857-46B8-AA5B-CCA196F8D963}" type="sibTrans" cxnId="{3FCFF76B-9BCE-41F9-8B11-96525ED3F996}">
      <dgm:prSet/>
      <dgm:spPr/>
      <dgm:t>
        <a:bodyPr/>
        <a:lstStyle/>
        <a:p>
          <a:endParaRPr lang="pl-PL"/>
        </a:p>
      </dgm:t>
    </dgm:pt>
    <dgm:pt modelId="{65756513-7FDB-42FB-B623-BB903280B70E}">
      <dgm:prSet phldrT="[Tekst]" custT="1"/>
      <dgm:spPr/>
      <dgm:t>
        <a:bodyPr/>
        <a:lstStyle/>
        <a:p>
          <a:r>
            <a:rPr lang="pl-PL" sz="2400" b="1" dirty="0" smtClean="0"/>
            <a:t>Kupiszewski Edward </a:t>
          </a:r>
          <a:endParaRPr lang="pl-PL" sz="2400" b="1" dirty="0"/>
        </a:p>
      </dgm:t>
    </dgm:pt>
    <dgm:pt modelId="{5D5CCA4E-68FD-46A5-9884-7D5601A62A91}" type="parTrans" cxnId="{96C5A13C-06F9-47F0-8149-983BA759E4E2}">
      <dgm:prSet/>
      <dgm:spPr/>
      <dgm:t>
        <a:bodyPr/>
        <a:lstStyle/>
        <a:p>
          <a:endParaRPr lang="pl-PL"/>
        </a:p>
      </dgm:t>
    </dgm:pt>
    <dgm:pt modelId="{CFE16DD2-1E84-4902-B2D6-D2AC9D9DB4CD}" type="sibTrans" cxnId="{96C5A13C-06F9-47F0-8149-983BA759E4E2}">
      <dgm:prSet/>
      <dgm:spPr/>
      <dgm:t>
        <a:bodyPr/>
        <a:lstStyle/>
        <a:p>
          <a:endParaRPr lang="pl-PL"/>
        </a:p>
      </dgm:t>
    </dgm:pt>
    <dgm:pt modelId="{75521984-984D-4DC3-B647-FBCE2149B007}">
      <dgm:prSet phldrT="[Tekst]" custT="1"/>
      <dgm:spPr/>
      <dgm:t>
        <a:bodyPr/>
        <a:lstStyle/>
        <a:p>
          <a:r>
            <a:rPr lang="pl-PL" sz="2400" dirty="0" smtClean="0"/>
            <a:t> </a:t>
          </a:r>
          <a:r>
            <a:rPr lang="pl-PL" sz="2400" b="1" dirty="0" smtClean="0"/>
            <a:t>Nowacka  Ewa</a:t>
          </a:r>
          <a:endParaRPr lang="pl-PL" sz="2400" b="1" dirty="0"/>
        </a:p>
      </dgm:t>
    </dgm:pt>
    <dgm:pt modelId="{41104219-2961-402B-94D3-E2A2A334AA02}" type="parTrans" cxnId="{72CB267C-1E27-4BD9-A338-E048759333D6}">
      <dgm:prSet/>
      <dgm:spPr/>
      <dgm:t>
        <a:bodyPr/>
        <a:lstStyle/>
        <a:p>
          <a:endParaRPr lang="pl-PL"/>
        </a:p>
      </dgm:t>
    </dgm:pt>
    <dgm:pt modelId="{03BA679A-23E1-4D67-BACE-B142EBD6E047}" type="sibTrans" cxnId="{72CB267C-1E27-4BD9-A338-E048759333D6}">
      <dgm:prSet/>
      <dgm:spPr/>
      <dgm:t>
        <a:bodyPr/>
        <a:lstStyle/>
        <a:p>
          <a:endParaRPr lang="pl-PL"/>
        </a:p>
      </dgm:t>
    </dgm:pt>
    <dgm:pt modelId="{14EDAFA0-8271-496C-AF0B-482C4FFFCD93}" type="pres">
      <dgm:prSet presAssocID="{06F9F90B-F6DC-4516-A18C-D17863FDF661}" presName="linearFlow" presStyleCnt="0">
        <dgm:presLayoutVars>
          <dgm:dir/>
          <dgm:resizeHandles val="exact"/>
        </dgm:presLayoutVars>
      </dgm:prSet>
      <dgm:spPr/>
    </dgm:pt>
    <dgm:pt modelId="{65A4F5DD-9C4D-4989-8CD6-C25DE7965BB2}" type="pres">
      <dgm:prSet presAssocID="{0C72D3C8-A820-45AF-93ED-59ABF0CAC2DA}" presName="composite" presStyleCnt="0"/>
      <dgm:spPr/>
    </dgm:pt>
    <dgm:pt modelId="{65374A16-A30E-4807-8212-46C28D65CCF7}" type="pres">
      <dgm:prSet presAssocID="{0C72D3C8-A820-45AF-93ED-59ABF0CAC2DA}" presName="imgShp" presStyleLbl="fgImgPlace1" presStyleIdx="0" presStyleCnt="4" custScaleX="205066" custScaleY="187894" custLinFactNeighborX="-42659" custLinFactNeighborY="-60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C963FEB9-F92F-4913-89B9-3BFFB0F22813}" type="pres">
      <dgm:prSet presAssocID="{0C72D3C8-A820-45AF-93ED-59ABF0CAC2DA}" presName="txShp" presStyleLbl="node1" presStyleIdx="0" presStyleCnt="4" custScaleX="95978" custScaleY="1320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503C86-20C5-45BA-B5C0-DD6CF15DE6DF}" type="pres">
      <dgm:prSet presAssocID="{2BE0A799-D1F9-4781-86EA-4E2A4F97C98E}" presName="spacing" presStyleCnt="0"/>
      <dgm:spPr/>
    </dgm:pt>
    <dgm:pt modelId="{34FC0610-83CC-4ECB-89FA-3CC82B2A65C3}" type="pres">
      <dgm:prSet presAssocID="{F17808D8-C77F-4BC7-A136-3010851C7B78}" presName="composite" presStyleCnt="0"/>
      <dgm:spPr/>
    </dgm:pt>
    <dgm:pt modelId="{C826018A-2C62-4659-A7F9-E81E41D120BD}" type="pres">
      <dgm:prSet presAssocID="{F17808D8-C77F-4BC7-A136-3010851C7B78}" presName="imgShp" presStyleLbl="fgImgPlace1" presStyleIdx="1" presStyleCnt="4" custScaleX="165117" custScaleY="186968" custLinFactNeighborX="-53054" custLinFactNeighborY="246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F1C4E638-9302-4DA6-85A1-49C841EE0CBA}" type="pres">
      <dgm:prSet presAssocID="{F17808D8-C77F-4BC7-A136-3010851C7B7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2E894D0-BA7A-4888-9AAC-2AA6CF3FC7DD}" type="pres">
      <dgm:prSet presAssocID="{EB4B2802-6857-46B8-AA5B-CCA196F8D963}" presName="spacing" presStyleCnt="0"/>
      <dgm:spPr/>
    </dgm:pt>
    <dgm:pt modelId="{3FBD0460-0A7A-4180-9659-6A40C7758E91}" type="pres">
      <dgm:prSet presAssocID="{65756513-7FDB-42FB-B623-BB903280B70E}" presName="composite" presStyleCnt="0"/>
      <dgm:spPr/>
    </dgm:pt>
    <dgm:pt modelId="{A106D4EA-5A29-4E8F-B1AE-0EE444A7D292}" type="pres">
      <dgm:prSet presAssocID="{65756513-7FDB-42FB-B623-BB903280B70E}" presName="imgShp" presStyleLbl="fgImgPlace1" presStyleIdx="2" presStyleCnt="4" custScaleX="186653" custScaleY="161651" custLinFactNeighborX="-50273" custLinFactNeighborY="54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pl-PL"/>
        </a:p>
      </dgm:t>
    </dgm:pt>
    <dgm:pt modelId="{9A54D0E8-062B-4EA4-9856-19F4FA2A4437}" type="pres">
      <dgm:prSet presAssocID="{65756513-7FDB-42FB-B623-BB903280B70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A48DE7D-40C5-4D42-AE82-238DE1090CFF}" type="pres">
      <dgm:prSet presAssocID="{CFE16DD2-1E84-4902-B2D6-D2AC9D9DB4CD}" presName="spacing" presStyleCnt="0"/>
      <dgm:spPr/>
    </dgm:pt>
    <dgm:pt modelId="{A601B2C2-3714-4F53-8836-5AF6577459F7}" type="pres">
      <dgm:prSet presAssocID="{75521984-984D-4DC3-B647-FBCE2149B007}" presName="composite" presStyleCnt="0"/>
      <dgm:spPr/>
    </dgm:pt>
    <dgm:pt modelId="{E3D4F19D-D882-4A6E-B27C-92442C890DE1}" type="pres">
      <dgm:prSet presAssocID="{75521984-984D-4DC3-B647-FBCE2149B007}" presName="imgShp" presStyleLbl="fgImgPlace1" presStyleIdx="3" presStyleCnt="4" custScaleX="181845" custScaleY="170708" custLinFactNeighborX="-52489" custLinFactNeighborY="336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73545E15-2B1A-4F71-BB4D-98D30799B78A}" type="pres">
      <dgm:prSet presAssocID="{75521984-984D-4DC3-B647-FBCE2149B007}" presName="txShp" presStyleLbl="node1" presStyleIdx="3" presStyleCnt="4" custScaleX="924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B5AC14D-4503-4673-86C2-D728E3932B2C}" type="presOf" srcId="{F17808D8-C77F-4BC7-A136-3010851C7B78}" destId="{F1C4E638-9302-4DA6-85A1-49C841EE0CBA}" srcOrd="0" destOrd="0" presId="urn:microsoft.com/office/officeart/2005/8/layout/vList3#2"/>
    <dgm:cxn modelId="{96C5A13C-06F9-47F0-8149-983BA759E4E2}" srcId="{06F9F90B-F6DC-4516-A18C-D17863FDF661}" destId="{65756513-7FDB-42FB-B623-BB903280B70E}" srcOrd="2" destOrd="0" parTransId="{5D5CCA4E-68FD-46A5-9884-7D5601A62A91}" sibTransId="{CFE16DD2-1E84-4902-B2D6-D2AC9D9DB4CD}"/>
    <dgm:cxn modelId="{07796C14-EB6C-4E75-AEBA-C14145BED5CD}" type="presOf" srcId="{06F9F90B-F6DC-4516-A18C-D17863FDF661}" destId="{14EDAFA0-8271-496C-AF0B-482C4FFFCD93}" srcOrd="0" destOrd="0" presId="urn:microsoft.com/office/officeart/2005/8/layout/vList3#2"/>
    <dgm:cxn modelId="{3241559F-9922-4BD9-9AF0-43D5C7CA90D1}" type="presOf" srcId="{75521984-984D-4DC3-B647-FBCE2149B007}" destId="{73545E15-2B1A-4F71-BB4D-98D30799B78A}" srcOrd="0" destOrd="0" presId="urn:microsoft.com/office/officeart/2005/8/layout/vList3#2"/>
    <dgm:cxn modelId="{3FCFF76B-9BCE-41F9-8B11-96525ED3F996}" srcId="{06F9F90B-F6DC-4516-A18C-D17863FDF661}" destId="{F17808D8-C77F-4BC7-A136-3010851C7B78}" srcOrd="1" destOrd="0" parTransId="{B3A0ABD5-3D1E-4AE0-8F60-DEF5EB3DD2BE}" sibTransId="{EB4B2802-6857-46B8-AA5B-CCA196F8D963}"/>
    <dgm:cxn modelId="{C23222CC-240A-45F4-A638-43ADBFC30270}" type="presOf" srcId="{65756513-7FDB-42FB-B623-BB903280B70E}" destId="{9A54D0E8-062B-4EA4-9856-19F4FA2A4437}" srcOrd="0" destOrd="0" presId="urn:microsoft.com/office/officeart/2005/8/layout/vList3#2"/>
    <dgm:cxn modelId="{72CB267C-1E27-4BD9-A338-E048759333D6}" srcId="{06F9F90B-F6DC-4516-A18C-D17863FDF661}" destId="{75521984-984D-4DC3-B647-FBCE2149B007}" srcOrd="3" destOrd="0" parTransId="{41104219-2961-402B-94D3-E2A2A334AA02}" sibTransId="{03BA679A-23E1-4D67-BACE-B142EBD6E047}"/>
    <dgm:cxn modelId="{44CB6A6F-FC3F-4686-90D6-5822F453329B}" type="presOf" srcId="{0C72D3C8-A820-45AF-93ED-59ABF0CAC2DA}" destId="{C963FEB9-F92F-4913-89B9-3BFFB0F22813}" srcOrd="0" destOrd="0" presId="urn:microsoft.com/office/officeart/2005/8/layout/vList3#2"/>
    <dgm:cxn modelId="{BABD7717-747A-4767-9EB6-B17DC5340046}" srcId="{06F9F90B-F6DC-4516-A18C-D17863FDF661}" destId="{0C72D3C8-A820-45AF-93ED-59ABF0CAC2DA}" srcOrd="0" destOrd="0" parTransId="{EA396E38-6459-4D54-8C5B-F0A24A3A19A3}" sibTransId="{2BE0A799-D1F9-4781-86EA-4E2A4F97C98E}"/>
    <dgm:cxn modelId="{DBB27150-7EC2-463B-B5A1-182BBEC61546}" type="presParOf" srcId="{14EDAFA0-8271-496C-AF0B-482C4FFFCD93}" destId="{65A4F5DD-9C4D-4989-8CD6-C25DE7965BB2}" srcOrd="0" destOrd="0" presId="urn:microsoft.com/office/officeart/2005/8/layout/vList3#2"/>
    <dgm:cxn modelId="{8FA99FDB-674D-4C13-A929-28C7C16BEBE7}" type="presParOf" srcId="{65A4F5DD-9C4D-4989-8CD6-C25DE7965BB2}" destId="{65374A16-A30E-4807-8212-46C28D65CCF7}" srcOrd="0" destOrd="0" presId="urn:microsoft.com/office/officeart/2005/8/layout/vList3#2"/>
    <dgm:cxn modelId="{9C9E70A2-C685-43DF-93F4-217F4B3345DC}" type="presParOf" srcId="{65A4F5DD-9C4D-4989-8CD6-C25DE7965BB2}" destId="{C963FEB9-F92F-4913-89B9-3BFFB0F22813}" srcOrd="1" destOrd="0" presId="urn:microsoft.com/office/officeart/2005/8/layout/vList3#2"/>
    <dgm:cxn modelId="{D0F2C34D-2F40-4A8A-A2B2-3435B2EB7769}" type="presParOf" srcId="{14EDAFA0-8271-496C-AF0B-482C4FFFCD93}" destId="{C7503C86-20C5-45BA-B5C0-DD6CF15DE6DF}" srcOrd="1" destOrd="0" presId="urn:microsoft.com/office/officeart/2005/8/layout/vList3#2"/>
    <dgm:cxn modelId="{91B0C0B3-959D-49A4-B298-953165840780}" type="presParOf" srcId="{14EDAFA0-8271-496C-AF0B-482C4FFFCD93}" destId="{34FC0610-83CC-4ECB-89FA-3CC82B2A65C3}" srcOrd="2" destOrd="0" presId="urn:microsoft.com/office/officeart/2005/8/layout/vList3#2"/>
    <dgm:cxn modelId="{0FDBB064-4216-4AE1-9F41-EF24C5EE3726}" type="presParOf" srcId="{34FC0610-83CC-4ECB-89FA-3CC82B2A65C3}" destId="{C826018A-2C62-4659-A7F9-E81E41D120BD}" srcOrd="0" destOrd="0" presId="urn:microsoft.com/office/officeart/2005/8/layout/vList3#2"/>
    <dgm:cxn modelId="{7E2B86E9-094A-47AD-89DA-238F366FD077}" type="presParOf" srcId="{34FC0610-83CC-4ECB-89FA-3CC82B2A65C3}" destId="{F1C4E638-9302-4DA6-85A1-49C841EE0CBA}" srcOrd="1" destOrd="0" presId="urn:microsoft.com/office/officeart/2005/8/layout/vList3#2"/>
    <dgm:cxn modelId="{0E1D7AC4-C49D-4165-BDAF-DC2327B3612B}" type="presParOf" srcId="{14EDAFA0-8271-496C-AF0B-482C4FFFCD93}" destId="{E2E894D0-BA7A-4888-9AAC-2AA6CF3FC7DD}" srcOrd="3" destOrd="0" presId="urn:microsoft.com/office/officeart/2005/8/layout/vList3#2"/>
    <dgm:cxn modelId="{EC84411C-372C-4835-BFCF-706FA8BAFC55}" type="presParOf" srcId="{14EDAFA0-8271-496C-AF0B-482C4FFFCD93}" destId="{3FBD0460-0A7A-4180-9659-6A40C7758E91}" srcOrd="4" destOrd="0" presId="urn:microsoft.com/office/officeart/2005/8/layout/vList3#2"/>
    <dgm:cxn modelId="{CE778403-36BF-4C81-B702-958733B047ED}" type="presParOf" srcId="{3FBD0460-0A7A-4180-9659-6A40C7758E91}" destId="{A106D4EA-5A29-4E8F-B1AE-0EE444A7D292}" srcOrd="0" destOrd="0" presId="urn:microsoft.com/office/officeart/2005/8/layout/vList3#2"/>
    <dgm:cxn modelId="{A9347A8B-49CE-4640-8640-58A148CEC4CF}" type="presParOf" srcId="{3FBD0460-0A7A-4180-9659-6A40C7758E91}" destId="{9A54D0E8-062B-4EA4-9856-19F4FA2A4437}" srcOrd="1" destOrd="0" presId="urn:microsoft.com/office/officeart/2005/8/layout/vList3#2"/>
    <dgm:cxn modelId="{46F3EE07-C86B-4A4D-A5BB-410F9A030C55}" type="presParOf" srcId="{14EDAFA0-8271-496C-AF0B-482C4FFFCD93}" destId="{8A48DE7D-40C5-4D42-AE82-238DE1090CFF}" srcOrd="5" destOrd="0" presId="urn:microsoft.com/office/officeart/2005/8/layout/vList3#2"/>
    <dgm:cxn modelId="{125470C6-42B4-438C-91BE-31871A7093D3}" type="presParOf" srcId="{14EDAFA0-8271-496C-AF0B-482C4FFFCD93}" destId="{A601B2C2-3714-4F53-8836-5AF6577459F7}" srcOrd="6" destOrd="0" presId="urn:microsoft.com/office/officeart/2005/8/layout/vList3#2"/>
    <dgm:cxn modelId="{34237604-BDEE-4681-99A8-C72FDE116E9C}" type="presParOf" srcId="{A601B2C2-3714-4F53-8836-5AF6577459F7}" destId="{E3D4F19D-D882-4A6E-B27C-92442C890DE1}" srcOrd="0" destOrd="0" presId="urn:microsoft.com/office/officeart/2005/8/layout/vList3#2"/>
    <dgm:cxn modelId="{C28B0C0E-43CE-4E43-9004-7C2BFD5DF182}" type="presParOf" srcId="{A601B2C2-3714-4F53-8836-5AF6577459F7}" destId="{73545E15-2B1A-4F71-BB4D-98D30799B78A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2F03A9-734B-4E8F-BF3F-C9545F5A0A6D}" type="doc">
      <dgm:prSet loTypeId="urn:microsoft.com/office/officeart/2005/8/layout/vList3#3" loCatId="list" qsTypeId="urn:microsoft.com/office/officeart/2005/8/quickstyle/simple3" qsCatId="simple" csTypeId="urn:microsoft.com/office/officeart/2005/8/colors/colorful2" csCatId="colorful" phldr="1"/>
      <dgm:spPr/>
    </dgm:pt>
    <dgm:pt modelId="{C6156CDB-26DD-487F-8D10-25F2BAC6E210}">
      <dgm:prSet phldrT="[Tekst]" custT="1"/>
      <dgm:spPr/>
      <dgm:t>
        <a:bodyPr/>
        <a:lstStyle/>
        <a:p>
          <a:r>
            <a:rPr lang="pl-PL" sz="2400" b="1" dirty="0" smtClean="0"/>
            <a:t>Bronisław Dostatni</a:t>
          </a:r>
          <a:endParaRPr lang="pl-PL" sz="2400" b="1" dirty="0"/>
        </a:p>
      </dgm:t>
    </dgm:pt>
    <dgm:pt modelId="{A8EDC881-4E41-442A-AB8F-732DA872B905}" type="parTrans" cxnId="{7C400339-5734-4D6F-B5FB-2A04D62490B7}">
      <dgm:prSet/>
      <dgm:spPr/>
      <dgm:t>
        <a:bodyPr/>
        <a:lstStyle/>
        <a:p>
          <a:endParaRPr lang="pl-PL"/>
        </a:p>
      </dgm:t>
    </dgm:pt>
    <dgm:pt modelId="{70A8C152-1557-4744-936F-C5818FD7F076}" type="sibTrans" cxnId="{7C400339-5734-4D6F-B5FB-2A04D62490B7}">
      <dgm:prSet/>
      <dgm:spPr/>
      <dgm:t>
        <a:bodyPr/>
        <a:lstStyle/>
        <a:p>
          <a:endParaRPr lang="pl-PL"/>
        </a:p>
      </dgm:t>
    </dgm:pt>
    <dgm:pt modelId="{A267CF95-25C2-4054-BFA5-9C8EE07997D6}">
      <dgm:prSet phldrT="[Tekst]"/>
      <dgm:spPr/>
      <dgm:t>
        <a:bodyPr/>
        <a:lstStyle/>
        <a:p>
          <a:r>
            <a:rPr lang="pl-PL" b="1" dirty="0" smtClean="0"/>
            <a:t>Marian  Chudzyński</a:t>
          </a:r>
          <a:endParaRPr lang="pl-PL" b="1" dirty="0"/>
        </a:p>
      </dgm:t>
    </dgm:pt>
    <dgm:pt modelId="{EA027130-2EAD-464F-9ADB-01A8D3C7D998}" type="parTrans" cxnId="{B4CEF6AA-71B0-43E5-B669-655297F7F651}">
      <dgm:prSet/>
      <dgm:spPr/>
      <dgm:t>
        <a:bodyPr/>
        <a:lstStyle/>
        <a:p>
          <a:endParaRPr lang="pl-PL"/>
        </a:p>
      </dgm:t>
    </dgm:pt>
    <dgm:pt modelId="{AA3EABD4-6C4F-4473-A16D-6AA038FA7F51}" type="sibTrans" cxnId="{B4CEF6AA-71B0-43E5-B669-655297F7F651}">
      <dgm:prSet/>
      <dgm:spPr/>
      <dgm:t>
        <a:bodyPr/>
        <a:lstStyle/>
        <a:p>
          <a:endParaRPr lang="pl-PL"/>
        </a:p>
      </dgm:t>
    </dgm:pt>
    <dgm:pt modelId="{3150061F-7188-4E60-94CD-D23A6D9D89C0}">
      <dgm:prSet phldrT="[Tekst]"/>
      <dgm:spPr/>
      <dgm:t>
        <a:bodyPr/>
        <a:lstStyle/>
        <a:p>
          <a:r>
            <a:rPr lang="pl-PL" b="1" dirty="0" smtClean="0"/>
            <a:t>Kowalska Anna</a:t>
          </a:r>
          <a:endParaRPr lang="pl-PL" b="1" dirty="0"/>
        </a:p>
      </dgm:t>
    </dgm:pt>
    <dgm:pt modelId="{FC4817B9-F0CB-4BCC-AAD0-89DCC76347DB}" type="parTrans" cxnId="{001BC858-9EC2-4366-889C-34F8F8EF04F4}">
      <dgm:prSet/>
      <dgm:spPr/>
      <dgm:t>
        <a:bodyPr/>
        <a:lstStyle/>
        <a:p>
          <a:endParaRPr lang="pl-PL"/>
        </a:p>
      </dgm:t>
    </dgm:pt>
    <dgm:pt modelId="{E55A0026-A0C1-4E91-A4B3-7D47BB585357}" type="sibTrans" cxnId="{001BC858-9EC2-4366-889C-34F8F8EF04F4}">
      <dgm:prSet/>
      <dgm:spPr/>
      <dgm:t>
        <a:bodyPr/>
        <a:lstStyle/>
        <a:p>
          <a:endParaRPr lang="pl-PL"/>
        </a:p>
      </dgm:t>
    </dgm:pt>
    <dgm:pt modelId="{7459CDB2-01B4-41B6-B62E-21964BE37EF1}">
      <dgm:prSet phldrT="[Tekst]"/>
      <dgm:spPr/>
      <dgm:t>
        <a:bodyPr/>
        <a:lstStyle/>
        <a:p>
          <a:r>
            <a:rPr lang="pl-PL" b="1" dirty="0" smtClean="0"/>
            <a:t>Jodełko – Burzecki  Tomasz</a:t>
          </a:r>
          <a:endParaRPr lang="pl-PL" b="1" dirty="0"/>
        </a:p>
      </dgm:t>
    </dgm:pt>
    <dgm:pt modelId="{458237E1-A61D-43CC-A222-209C8D555F4D}" type="parTrans" cxnId="{13D7D801-4BED-4B15-9E6A-9FCB92A225CB}">
      <dgm:prSet/>
      <dgm:spPr/>
      <dgm:t>
        <a:bodyPr/>
        <a:lstStyle/>
        <a:p>
          <a:endParaRPr lang="pl-PL"/>
        </a:p>
      </dgm:t>
    </dgm:pt>
    <dgm:pt modelId="{4FB738C5-D350-427D-8F9F-4ED0C9D538E2}" type="sibTrans" cxnId="{13D7D801-4BED-4B15-9E6A-9FCB92A225CB}">
      <dgm:prSet/>
      <dgm:spPr/>
      <dgm:t>
        <a:bodyPr/>
        <a:lstStyle/>
        <a:p>
          <a:endParaRPr lang="pl-PL"/>
        </a:p>
      </dgm:t>
    </dgm:pt>
    <dgm:pt modelId="{28ED6B25-4CD0-48E2-8C05-CADDA83F406E}">
      <dgm:prSet phldrT="[Tekst]"/>
      <dgm:spPr/>
      <dgm:t>
        <a:bodyPr/>
        <a:lstStyle/>
        <a:p>
          <a:r>
            <a:rPr lang="pl-PL" b="1" dirty="0" smtClean="0"/>
            <a:t>Leżeński Cezary</a:t>
          </a:r>
          <a:endParaRPr lang="pl-PL" b="1" dirty="0"/>
        </a:p>
      </dgm:t>
    </dgm:pt>
    <dgm:pt modelId="{A7EFF70A-C0C6-4EBC-8A88-EA3EABBBA933}" type="parTrans" cxnId="{E50A9EFC-0D8F-42E8-9A9F-A15AC44B4A11}">
      <dgm:prSet/>
      <dgm:spPr/>
      <dgm:t>
        <a:bodyPr/>
        <a:lstStyle/>
        <a:p>
          <a:endParaRPr lang="pl-PL"/>
        </a:p>
      </dgm:t>
    </dgm:pt>
    <dgm:pt modelId="{BEC81EDD-B228-4523-AAA3-DFDB04C71EA2}" type="sibTrans" cxnId="{E50A9EFC-0D8F-42E8-9A9F-A15AC44B4A11}">
      <dgm:prSet/>
      <dgm:spPr/>
      <dgm:t>
        <a:bodyPr/>
        <a:lstStyle/>
        <a:p>
          <a:endParaRPr lang="pl-PL"/>
        </a:p>
      </dgm:t>
    </dgm:pt>
    <dgm:pt modelId="{BFD022C2-38DD-4C71-9122-7A0C387528C6}" type="pres">
      <dgm:prSet presAssocID="{682F03A9-734B-4E8F-BF3F-C9545F5A0A6D}" presName="linearFlow" presStyleCnt="0">
        <dgm:presLayoutVars>
          <dgm:dir/>
          <dgm:resizeHandles val="exact"/>
        </dgm:presLayoutVars>
      </dgm:prSet>
      <dgm:spPr/>
    </dgm:pt>
    <dgm:pt modelId="{69CE459D-08F3-4934-8D58-DBAD88B28CE3}" type="pres">
      <dgm:prSet presAssocID="{C6156CDB-26DD-487F-8D10-25F2BAC6E210}" presName="composite" presStyleCnt="0"/>
      <dgm:spPr/>
    </dgm:pt>
    <dgm:pt modelId="{651F5507-8C2E-46EC-9A26-865401426128}" type="pres">
      <dgm:prSet presAssocID="{C6156CDB-26DD-487F-8D10-25F2BAC6E210}" presName="imgShp" presStyleLbl="fgImgPlace1" presStyleIdx="0" presStyleCnt="5" custScaleX="174085" custScaleY="173659" custLinFactNeighborX="-42416" custLinFactNeighborY="1079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CF42426-2E7C-49D4-ABDC-91759F42B9B1}" type="pres">
      <dgm:prSet presAssocID="{C6156CDB-26DD-487F-8D10-25F2BAC6E210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FC8A3D-F4FC-43D4-A231-33BC51162725}" type="pres">
      <dgm:prSet presAssocID="{70A8C152-1557-4744-936F-C5818FD7F076}" presName="spacing" presStyleCnt="0"/>
      <dgm:spPr/>
    </dgm:pt>
    <dgm:pt modelId="{7BEDFFAF-4B51-4D8D-AF9F-658D4D10F931}" type="pres">
      <dgm:prSet presAssocID="{A267CF95-25C2-4054-BFA5-9C8EE07997D6}" presName="composite" presStyleCnt="0"/>
      <dgm:spPr/>
    </dgm:pt>
    <dgm:pt modelId="{1B040806-7F90-417B-81D3-A14B129E0573}" type="pres">
      <dgm:prSet presAssocID="{A267CF95-25C2-4054-BFA5-9C8EE07997D6}" presName="imgShp" presStyleLbl="fgImgPlace1" presStyleIdx="1" presStyleCnt="5" custScaleX="191443" custScaleY="193403" custLinFactNeighborX="-35823" custLinFactNeighborY="175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5149546-994B-4F87-B70F-033D57F32870}" type="pres">
      <dgm:prSet presAssocID="{A267CF95-25C2-4054-BFA5-9C8EE07997D6}" presName="txShp" presStyleLbl="node1" presStyleIdx="1" presStyleCnt="5" custScaleX="1053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A935E6-1A6E-47F1-8276-512E2251DB6B}" type="pres">
      <dgm:prSet presAssocID="{AA3EABD4-6C4F-4473-A16D-6AA038FA7F51}" presName="spacing" presStyleCnt="0"/>
      <dgm:spPr/>
    </dgm:pt>
    <dgm:pt modelId="{2602B39D-6737-4B66-9C36-24BDDFAF6912}" type="pres">
      <dgm:prSet presAssocID="{3150061F-7188-4E60-94CD-D23A6D9D89C0}" presName="composite" presStyleCnt="0"/>
      <dgm:spPr/>
    </dgm:pt>
    <dgm:pt modelId="{BDF54282-4565-4FBC-9006-F781CDAFDA3B}" type="pres">
      <dgm:prSet presAssocID="{3150061F-7188-4E60-94CD-D23A6D9D89C0}" presName="imgShp" presStyleLbl="fgImgPlace1" presStyleIdx="2" presStyleCnt="5"/>
      <dgm:spPr/>
    </dgm:pt>
    <dgm:pt modelId="{5B3474BD-A2F5-4A82-B33C-7E2350D07133}" type="pres">
      <dgm:prSet presAssocID="{3150061F-7188-4E60-94CD-D23A6D9D89C0}" presName="txShp" presStyleLbl="node1" presStyleIdx="2" presStyleCnt="5" custLinFactNeighborX="4560" custLinFactNeighborY="20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33C0370-759B-44DF-BF3D-1CCAD95A8D8F}" type="pres">
      <dgm:prSet presAssocID="{E55A0026-A0C1-4E91-A4B3-7D47BB585357}" presName="spacing" presStyleCnt="0"/>
      <dgm:spPr/>
    </dgm:pt>
    <dgm:pt modelId="{E4AABB0D-3F87-4AB6-8EB4-EEA796833741}" type="pres">
      <dgm:prSet presAssocID="{28ED6B25-4CD0-48E2-8C05-CADDA83F406E}" presName="composite" presStyleCnt="0"/>
      <dgm:spPr/>
    </dgm:pt>
    <dgm:pt modelId="{AC5E02A2-6271-4D38-AF76-2796FE1FBDDA}" type="pres">
      <dgm:prSet presAssocID="{28ED6B25-4CD0-48E2-8C05-CADDA83F406E}" presName="imgShp" presStyleLbl="fgImgPlace1" presStyleIdx="3" presStyleCnt="5" custScaleX="199369" custScaleY="201899" custLinFactNeighborX="-25226" custLinFactNeighborY="-1008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C03845D3-DE5D-4EFA-B674-094C304226AE}" type="pres">
      <dgm:prSet presAssocID="{28ED6B25-4CD0-48E2-8C05-CADDA83F406E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6F3387-CB54-4518-98D8-038D9DA00CCE}" type="pres">
      <dgm:prSet presAssocID="{BEC81EDD-B228-4523-AAA3-DFDB04C71EA2}" presName="spacing" presStyleCnt="0"/>
      <dgm:spPr/>
    </dgm:pt>
    <dgm:pt modelId="{79B1DB7E-4AD6-4EDE-8548-077E4539A5A1}" type="pres">
      <dgm:prSet presAssocID="{7459CDB2-01B4-41B6-B62E-21964BE37EF1}" presName="composite" presStyleCnt="0"/>
      <dgm:spPr/>
    </dgm:pt>
    <dgm:pt modelId="{4CE6A5D2-BC77-47D6-BE59-D34E3AB77D0D}" type="pres">
      <dgm:prSet presAssocID="{7459CDB2-01B4-41B6-B62E-21964BE37EF1}" presName="imgShp" presStyleLbl="fgImgPlace1" presStyleIdx="4" presStyleCnt="5" custLinFactNeighborX="-88710" custLinFactNeighborY="5649"/>
      <dgm:spPr/>
    </dgm:pt>
    <dgm:pt modelId="{4FE2910D-636E-4892-A499-2C9C54D7BF1B}" type="pres">
      <dgm:prSet presAssocID="{7459CDB2-01B4-41B6-B62E-21964BE37EF1}" presName="txShp" presStyleLbl="node1" presStyleIdx="4" presStyleCnt="5" custScaleX="127594" custLinFactNeighborX="-1221" custLinFactNeighborY="81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C400339-5734-4D6F-B5FB-2A04D62490B7}" srcId="{682F03A9-734B-4E8F-BF3F-C9545F5A0A6D}" destId="{C6156CDB-26DD-487F-8D10-25F2BAC6E210}" srcOrd="0" destOrd="0" parTransId="{A8EDC881-4E41-442A-AB8F-732DA872B905}" sibTransId="{70A8C152-1557-4744-936F-C5818FD7F076}"/>
    <dgm:cxn modelId="{247A701C-E477-4EF3-A3F2-5953A40AEA4D}" type="presOf" srcId="{3150061F-7188-4E60-94CD-D23A6D9D89C0}" destId="{5B3474BD-A2F5-4A82-B33C-7E2350D07133}" srcOrd="0" destOrd="0" presId="urn:microsoft.com/office/officeart/2005/8/layout/vList3#3"/>
    <dgm:cxn modelId="{B4CEF6AA-71B0-43E5-B669-655297F7F651}" srcId="{682F03A9-734B-4E8F-BF3F-C9545F5A0A6D}" destId="{A267CF95-25C2-4054-BFA5-9C8EE07997D6}" srcOrd="1" destOrd="0" parTransId="{EA027130-2EAD-464F-9ADB-01A8D3C7D998}" sibTransId="{AA3EABD4-6C4F-4473-A16D-6AA038FA7F51}"/>
    <dgm:cxn modelId="{001BC858-9EC2-4366-889C-34F8F8EF04F4}" srcId="{682F03A9-734B-4E8F-BF3F-C9545F5A0A6D}" destId="{3150061F-7188-4E60-94CD-D23A6D9D89C0}" srcOrd="2" destOrd="0" parTransId="{FC4817B9-F0CB-4BCC-AAD0-89DCC76347DB}" sibTransId="{E55A0026-A0C1-4E91-A4B3-7D47BB585357}"/>
    <dgm:cxn modelId="{4603E012-DCBB-4B22-9321-DC20145E055B}" type="presOf" srcId="{A267CF95-25C2-4054-BFA5-9C8EE07997D6}" destId="{45149546-994B-4F87-B70F-033D57F32870}" srcOrd="0" destOrd="0" presId="urn:microsoft.com/office/officeart/2005/8/layout/vList3#3"/>
    <dgm:cxn modelId="{13D7D801-4BED-4B15-9E6A-9FCB92A225CB}" srcId="{682F03A9-734B-4E8F-BF3F-C9545F5A0A6D}" destId="{7459CDB2-01B4-41B6-B62E-21964BE37EF1}" srcOrd="4" destOrd="0" parTransId="{458237E1-A61D-43CC-A222-209C8D555F4D}" sibTransId="{4FB738C5-D350-427D-8F9F-4ED0C9D538E2}"/>
    <dgm:cxn modelId="{6C22F5AA-22F2-45D8-A1A6-69F3816BEE8D}" type="presOf" srcId="{682F03A9-734B-4E8F-BF3F-C9545F5A0A6D}" destId="{BFD022C2-38DD-4C71-9122-7A0C387528C6}" srcOrd="0" destOrd="0" presId="urn:microsoft.com/office/officeart/2005/8/layout/vList3#3"/>
    <dgm:cxn modelId="{D46AB87B-F5CE-4140-8B00-9A52087A1B6B}" type="presOf" srcId="{7459CDB2-01B4-41B6-B62E-21964BE37EF1}" destId="{4FE2910D-636E-4892-A499-2C9C54D7BF1B}" srcOrd="0" destOrd="0" presId="urn:microsoft.com/office/officeart/2005/8/layout/vList3#3"/>
    <dgm:cxn modelId="{23FCD7A6-F930-46B7-9E61-43541DCFA8AC}" type="presOf" srcId="{C6156CDB-26DD-487F-8D10-25F2BAC6E210}" destId="{8CF42426-2E7C-49D4-ABDC-91759F42B9B1}" srcOrd="0" destOrd="0" presId="urn:microsoft.com/office/officeart/2005/8/layout/vList3#3"/>
    <dgm:cxn modelId="{E50A9EFC-0D8F-42E8-9A9F-A15AC44B4A11}" srcId="{682F03A9-734B-4E8F-BF3F-C9545F5A0A6D}" destId="{28ED6B25-4CD0-48E2-8C05-CADDA83F406E}" srcOrd="3" destOrd="0" parTransId="{A7EFF70A-C0C6-4EBC-8A88-EA3EABBBA933}" sibTransId="{BEC81EDD-B228-4523-AAA3-DFDB04C71EA2}"/>
    <dgm:cxn modelId="{60A2E8C2-59B1-4898-9EF3-D9CDECAC8736}" type="presOf" srcId="{28ED6B25-4CD0-48E2-8C05-CADDA83F406E}" destId="{C03845D3-DE5D-4EFA-B674-094C304226AE}" srcOrd="0" destOrd="0" presId="urn:microsoft.com/office/officeart/2005/8/layout/vList3#3"/>
    <dgm:cxn modelId="{B166AAED-A028-453D-8531-642AB99E59C1}" type="presParOf" srcId="{BFD022C2-38DD-4C71-9122-7A0C387528C6}" destId="{69CE459D-08F3-4934-8D58-DBAD88B28CE3}" srcOrd="0" destOrd="0" presId="urn:microsoft.com/office/officeart/2005/8/layout/vList3#3"/>
    <dgm:cxn modelId="{F52B59B8-F4BD-4493-90DF-592AE8F2ED02}" type="presParOf" srcId="{69CE459D-08F3-4934-8D58-DBAD88B28CE3}" destId="{651F5507-8C2E-46EC-9A26-865401426128}" srcOrd="0" destOrd="0" presId="urn:microsoft.com/office/officeart/2005/8/layout/vList3#3"/>
    <dgm:cxn modelId="{91580CB0-55F0-42FF-90DC-0566E2F1B276}" type="presParOf" srcId="{69CE459D-08F3-4934-8D58-DBAD88B28CE3}" destId="{8CF42426-2E7C-49D4-ABDC-91759F42B9B1}" srcOrd="1" destOrd="0" presId="urn:microsoft.com/office/officeart/2005/8/layout/vList3#3"/>
    <dgm:cxn modelId="{81D7AAB8-694D-42C4-B3E2-CC20C13A282C}" type="presParOf" srcId="{BFD022C2-38DD-4C71-9122-7A0C387528C6}" destId="{63FC8A3D-F4FC-43D4-A231-33BC51162725}" srcOrd="1" destOrd="0" presId="urn:microsoft.com/office/officeart/2005/8/layout/vList3#3"/>
    <dgm:cxn modelId="{A5E75C40-4F2B-4DA1-A328-1A607F33233D}" type="presParOf" srcId="{BFD022C2-38DD-4C71-9122-7A0C387528C6}" destId="{7BEDFFAF-4B51-4D8D-AF9F-658D4D10F931}" srcOrd="2" destOrd="0" presId="urn:microsoft.com/office/officeart/2005/8/layout/vList3#3"/>
    <dgm:cxn modelId="{654A1662-3E07-401B-BA97-3BAD6380AF53}" type="presParOf" srcId="{7BEDFFAF-4B51-4D8D-AF9F-658D4D10F931}" destId="{1B040806-7F90-417B-81D3-A14B129E0573}" srcOrd="0" destOrd="0" presId="urn:microsoft.com/office/officeart/2005/8/layout/vList3#3"/>
    <dgm:cxn modelId="{C0249867-A0D2-4B14-959A-8E8D05F668E8}" type="presParOf" srcId="{7BEDFFAF-4B51-4D8D-AF9F-658D4D10F931}" destId="{45149546-994B-4F87-B70F-033D57F32870}" srcOrd="1" destOrd="0" presId="urn:microsoft.com/office/officeart/2005/8/layout/vList3#3"/>
    <dgm:cxn modelId="{99FAAAEB-DFFF-47A4-BC50-ADDDB0E1E105}" type="presParOf" srcId="{BFD022C2-38DD-4C71-9122-7A0C387528C6}" destId="{1CA935E6-1A6E-47F1-8276-512E2251DB6B}" srcOrd="3" destOrd="0" presId="urn:microsoft.com/office/officeart/2005/8/layout/vList3#3"/>
    <dgm:cxn modelId="{4FFAFA47-3CFF-48BC-BE68-92C4FF6CA4F0}" type="presParOf" srcId="{BFD022C2-38DD-4C71-9122-7A0C387528C6}" destId="{2602B39D-6737-4B66-9C36-24BDDFAF6912}" srcOrd="4" destOrd="0" presId="urn:microsoft.com/office/officeart/2005/8/layout/vList3#3"/>
    <dgm:cxn modelId="{A08D92D8-BAE1-43B6-9642-CC309932D89E}" type="presParOf" srcId="{2602B39D-6737-4B66-9C36-24BDDFAF6912}" destId="{BDF54282-4565-4FBC-9006-F781CDAFDA3B}" srcOrd="0" destOrd="0" presId="urn:microsoft.com/office/officeart/2005/8/layout/vList3#3"/>
    <dgm:cxn modelId="{8ECF1435-8B79-4CAE-9216-98A01E82FB9A}" type="presParOf" srcId="{2602B39D-6737-4B66-9C36-24BDDFAF6912}" destId="{5B3474BD-A2F5-4A82-B33C-7E2350D07133}" srcOrd="1" destOrd="0" presId="urn:microsoft.com/office/officeart/2005/8/layout/vList3#3"/>
    <dgm:cxn modelId="{71F9573E-D2B3-46E3-AF27-100788ED025B}" type="presParOf" srcId="{BFD022C2-38DD-4C71-9122-7A0C387528C6}" destId="{833C0370-759B-44DF-BF3D-1CCAD95A8D8F}" srcOrd="5" destOrd="0" presId="urn:microsoft.com/office/officeart/2005/8/layout/vList3#3"/>
    <dgm:cxn modelId="{EA482313-B3D6-4590-BE5D-4878930E191A}" type="presParOf" srcId="{BFD022C2-38DD-4C71-9122-7A0C387528C6}" destId="{E4AABB0D-3F87-4AB6-8EB4-EEA796833741}" srcOrd="6" destOrd="0" presId="urn:microsoft.com/office/officeart/2005/8/layout/vList3#3"/>
    <dgm:cxn modelId="{141EE07C-5BC1-438E-8A81-4620C036B010}" type="presParOf" srcId="{E4AABB0D-3F87-4AB6-8EB4-EEA796833741}" destId="{AC5E02A2-6271-4D38-AF76-2796FE1FBDDA}" srcOrd="0" destOrd="0" presId="urn:microsoft.com/office/officeart/2005/8/layout/vList3#3"/>
    <dgm:cxn modelId="{DFE96163-2BD4-4ABF-8581-0EE452123746}" type="presParOf" srcId="{E4AABB0D-3F87-4AB6-8EB4-EEA796833741}" destId="{C03845D3-DE5D-4EFA-B674-094C304226AE}" srcOrd="1" destOrd="0" presId="urn:microsoft.com/office/officeart/2005/8/layout/vList3#3"/>
    <dgm:cxn modelId="{9D539358-BBFF-4EBF-B5A2-6BCFDF840C6C}" type="presParOf" srcId="{BFD022C2-38DD-4C71-9122-7A0C387528C6}" destId="{286F3387-CB54-4518-98D8-038D9DA00CCE}" srcOrd="7" destOrd="0" presId="urn:microsoft.com/office/officeart/2005/8/layout/vList3#3"/>
    <dgm:cxn modelId="{1EB26CED-411C-4A4C-9D2E-A7028C0B1990}" type="presParOf" srcId="{BFD022C2-38DD-4C71-9122-7A0C387528C6}" destId="{79B1DB7E-4AD6-4EDE-8548-077E4539A5A1}" srcOrd="8" destOrd="0" presId="urn:microsoft.com/office/officeart/2005/8/layout/vList3#3"/>
    <dgm:cxn modelId="{528A879B-D850-4A14-AB29-A5E4F34A35D2}" type="presParOf" srcId="{79B1DB7E-4AD6-4EDE-8548-077E4539A5A1}" destId="{4CE6A5D2-BC77-47D6-BE59-D34E3AB77D0D}" srcOrd="0" destOrd="0" presId="urn:microsoft.com/office/officeart/2005/8/layout/vList3#3"/>
    <dgm:cxn modelId="{60B1335D-CBB6-4637-AB21-55A1DDD635F3}" type="presParOf" srcId="{79B1DB7E-4AD6-4EDE-8548-077E4539A5A1}" destId="{4FE2910D-636E-4892-A499-2C9C54D7BF1B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F7979C-1624-4C44-A14E-18615FB545BF}" type="doc">
      <dgm:prSet loTypeId="urn:microsoft.com/office/officeart/2005/8/layout/vList3#4" loCatId="list" qsTypeId="urn:microsoft.com/office/officeart/2005/8/quickstyle/simple3" qsCatId="simple" csTypeId="urn:microsoft.com/office/officeart/2005/8/colors/colorful2" csCatId="colorful" phldr="1"/>
      <dgm:spPr/>
    </dgm:pt>
    <dgm:pt modelId="{2798FFE9-6D32-46C8-A7C7-5465FFFB5623}">
      <dgm:prSet phldrT="[Tekst]" custT="1"/>
      <dgm:spPr/>
      <dgm:t>
        <a:bodyPr/>
        <a:lstStyle/>
        <a:p>
          <a:r>
            <a:rPr lang="pl-PL" sz="2400" b="1" dirty="0" smtClean="0"/>
            <a:t>       Kurowski Edward</a:t>
          </a:r>
          <a:endParaRPr lang="pl-PL" sz="2400" b="1" dirty="0"/>
        </a:p>
      </dgm:t>
    </dgm:pt>
    <dgm:pt modelId="{DD524391-5951-403D-8E34-059FBD18F7B8}" type="parTrans" cxnId="{350E4D95-7103-499D-9F71-75FC9C5068A3}">
      <dgm:prSet/>
      <dgm:spPr/>
      <dgm:t>
        <a:bodyPr/>
        <a:lstStyle/>
        <a:p>
          <a:endParaRPr lang="pl-PL"/>
        </a:p>
      </dgm:t>
    </dgm:pt>
    <dgm:pt modelId="{58D17243-D8B9-42A5-8840-42C03FDE8747}" type="sibTrans" cxnId="{350E4D95-7103-499D-9F71-75FC9C5068A3}">
      <dgm:prSet/>
      <dgm:spPr/>
      <dgm:t>
        <a:bodyPr/>
        <a:lstStyle/>
        <a:p>
          <a:endParaRPr lang="pl-PL"/>
        </a:p>
      </dgm:t>
    </dgm:pt>
    <dgm:pt modelId="{4091727B-57F3-4448-948C-E6738B614DD2}">
      <dgm:prSet phldrT="[Tekst]" custT="1"/>
      <dgm:spPr/>
      <dgm:t>
        <a:bodyPr/>
        <a:lstStyle/>
        <a:p>
          <a:r>
            <a:rPr lang="pl-PL" sz="2400" b="1" dirty="0" smtClean="0"/>
            <a:t>           Rusinek Michał</a:t>
          </a:r>
          <a:endParaRPr lang="pl-PL" sz="2400" b="1" dirty="0"/>
        </a:p>
      </dgm:t>
    </dgm:pt>
    <dgm:pt modelId="{EE02B575-122A-4B05-8BE2-CED438066BAD}" type="parTrans" cxnId="{77135C42-2E49-49B7-ADA3-4A86DAF84E5D}">
      <dgm:prSet/>
      <dgm:spPr/>
      <dgm:t>
        <a:bodyPr/>
        <a:lstStyle/>
        <a:p>
          <a:endParaRPr lang="pl-PL"/>
        </a:p>
      </dgm:t>
    </dgm:pt>
    <dgm:pt modelId="{452C75DC-3862-4DBF-ACF7-7717B956EFEB}" type="sibTrans" cxnId="{77135C42-2E49-49B7-ADA3-4A86DAF84E5D}">
      <dgm:prSet/>
      <dgm:spPr/>
      <dgm:t>
        <a:bodyPr/>
        <a:lstStyle/>
        <a:p>
          <a:endParaRPr lang="pl-PL"/>
        </a:p>
      </dgm:t>
    </dgm:pt>
    <dgm:pt modelId="{50D4BAE4-8C53-4FC6-9C32-44C064FF6A03}">
      <dgm:prSet phldrT="[Tekst]" custT="1"/>
      <dgm:spPr/>
      <dgm:t>
        <a:bodyPr/>
        <a:lstStyle/>
        <a:p>
          <a:r>
            <a:rPr lang="pl-PL" sz="2400" b="1" dirty="0" smtClean="0"/>
            <a:t>Gomulicki</a:t>
          </a:r>
        </a:p>
        <a:p>
          <a:r>
            <a:rPr lang="pl-PL" sz="2400" b="1" dirty="0" smtClean="0"/>
            <a:t>Juliusz</a:t>
          </a:r>
          <a:endParaRPr lang="pl-PL" sz="2400" b="1" dirty="0"/>
        </a:p>
      </dgm:t>
    </dgm:pt>
    <dgm:pt modelId="{6F3D4AF7-16DE-44EA-B899-55248C3E36B8}" type="parTrans" cxnId="{E52B49C5-A975-4241-962D-22CA45CDCE58}">
      <dgm:prSet/>
      <dgm:spPr/>
      <dgm:t>
        <a:bodyPr/>
        <a:lstStyle/>
        <a:p>
          <a:endParaRPr lang="pl-PL"/>
        </a:p>
      </dgm:t>
    </dgm:pt>
    <dgm:pt modelId="{7F3A193C-C204-4F6B-9C57-9D89FBDFFFFE}" type="sibTrans" cxnId="{E52B49C5-A975-4241-962D-22CA45CDCE58}">
      <dgm:prSet/>
      <dgm:spPr/>
      <dgm:t>
        <a:bodyPr/>
        <a:lstStyle/>
        <a:p>
          <a:endParaRPr lang="pl-PL"/>
        </a:p>
      </dgm:t>
    </dgm:pt>
    <dgm:pt modelId="{3581E779-98C9-496B-8F36-0FAEB28852E8}">
      <dgm:prSet phldrT="[Tekst]" custT="1"/>
      <dgm:spPr/>
      <dgm:t>
        <a:bodyPr/>
        <a:lstStyle/>
        <a:p>
          <a:r>
            <a:rPr lang="pl-PL" sz="2400" b="1" dirty="0" smtClean="0"/>
            <a:t>      Dmochowski Mariusz</a:t>
          </a:r>
          <a:endParaRPr lang="pl-PL" sz="2400" b="1" dirty="0"/>
        </a:p>
      </dgm:t>
    </dgm:pt>
    <dgm:pt modelId="{983D21E1-6EC7-488C-95AC-0B1396C5F4E4}" type="parTrans" cxnId="{157328E6-6505-4C4D-AD9F-D898B3E428E7}">
      <dgm:prSet/>
      <dgm:spPr/>
      <dgm:t>
        <a:bodyPr/>
        <a:lstStyle/>
        <a:p>
          <a:endParaRPr lang="pl-PL"/>
        </a:p>
      </dgm:t>
    </dgm:pt>
    <dgm:pt modelId="{3C3A6039-A29F-4859-A90C-6F7331E5767C}" type="sibTrans" cxnId="{157328E6-6505-4C4D-AD9F-D898B3E428E7}">
      <dgm:prSet/>
      <dgm:spPr/>
      <dgm:t>
        <a:bodyPr/>
        <a:lstStyle/>
        <a:p>
          <a:endParaRPr lang="pl-PL"/>
        </a:p>
      </dgm:t>
    </dgm:pt>
    <dgm:pt modelId="{B13CC560-5EFD-4817-A2AF-332A843C35B3}" type="pres">
      <dgm:prSet presAssocID="{D0F7979C-1624-4C44-A14E-18615FB545BF}" presName="linearFlow" presStyleCnt="0">
        <dgm:presLayoutVars>
          <dgm:dir/>
          <dgm:resizeHandles val="exact"/>
        </dgm:presLayoutVars>
      </dgm:prSet>
      <dgm:spPr/>
    </dgm:pt>
    <dgm:pt modelId="{FD6AFA07-9EEB-4208-949F-0FE9DC25C59C}" type="pres">
      <dgm:prSet presAssocID="{2798FFE9-6D32-46C8-A7C7-5465FFFB5623}" presName="composite" presStyleCnt="0"/>
      <dgm:spPr/>
    </dgm:pt>
    <dgm:pt modelId="{9C843C4A-AF86-45B3-BC67-971DC60D148F}" type="pres">
      <dgm:prSet presAssocID="{2798FFE9-6D32-46C8-A7C7-5465FFFB5623}" presName="imgShp" presStyleLbl="fgImgPlace1" presStyleIdx="0" presStyleCnt="4" custScaleX="135982" custScaleY="1502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5231115-09F3-40B7-BBBB-D3C4CD4AB5AF}" type="pres">
      <dgm:prSet presAssocID="{2798FFE9-6D32-46C8-A7C7-5465FFFB5623}" presName="txShp" presStyleLbl="node1" presStyleIdx="0" presStyleCnt="4" custScaleX="147706" custScaleY="11747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5863F1-F178-441A-A63E-6C983ED3A411}" type="pres">
      <dgm:prSet presAssocID="{58D17243-D8B9-42A5-8840-42C03FDE8747}" presName="spacing" presStyleCnt="0"/>
      <dgm:spPr/>
    </dgm:pt>
    <dgm:pt modelId="{955B1F21-4D16-4FD2-8457-726B11917977}" type="pres">
      <dgm:prSet presAssocID="{4091727B-57F3-4448-948C-E6738B614DD2}" presName="composite" presStyleCnt="0"/>
      <dgm:spPr/>
    </dgm:pt>
    <dgm:pt modelId="{3E4805AD-34D0-4818-B4F2-F778FF60392E}" type="pres">
      <dgm:prSet presAssocID="{4091727B-57F3-4448-948C-E6738B614DD2}" presName="imgShp" presStyleLbl="fgImgPlace1" presStyleIdx="1" presStyleCnt="4" custScaleX="152723" custScaleY="14970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  <dgm:t>
        <a:bodyPr/>
        <a:lstStyle/>
        <a:p>
          <a:endParaRPr lang="pl-PL"/>
        </a:p>
      </dgm:t>
    </dgm:pt>
    <dgm:pt modelId="{592C15AE-5017-47AC-9F11-5E3A06D9D78A}" type="pres">
      <dgm:prSet presAssocID="{4091727B-57F3-4448-948C-E6738B614DD2}" presName="txShp" presStyleLbl="node1" presStyleIdx="1" presStyleCnt="4" custScaleX="15037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755C97E-7EF8-4770-BF78-F0EEF346337A}" type="pres">
      <dgm:prSet presAssocID="{452C75DC-3862-4DBF-ACF7-7717B956EFEB}" presName="spacing" presStyleCnt="0"/>
      <dgm:spPr/>
    </dgm:pt>
    <dgm:pt modelId="{61B487D6-9D13-4CD8-BCA0-0F36B7381433}" type="pres">
      <dgm:prSet presAssocID="{50D4BAE4-8C53-4FC6-9C32-44C064FF6A03}" presName="composite" presStyleCnt="0"/>
      <dgm:spPr/>
    </dgm:pt>
    <dgm:pt modelId="{42F6971E-1D92-4C48-9043-3D5939C94115}" type="pres">
      <dgm:prSet presAssocID="{50D4BAE4-8C53-4FC6-9C32-44C064FF6A03}" presName="imgShp" presStyleLbl="fgImgPlace1" presStyleIdx="2" presStyleCnt="4" custScaleX="146861" custScaleY="1304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79B84728-A0C4-4CA7-83F5-417F0478E0FC}" type="pres">
      <dgm:prSet presAssocID="{50D4BAE4-8C53-4FC6-9C32-44C064FF6A03}" presName="txShp" presStyleLbl="node1" presStyleIdx="2" presStyleCnt="4" custScaleX="15037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EC0623-D987-4D26-9868-12E7D712D9FD}" type="pres">
      <dgm:prSet presAssocID="{7F3A193C-C204-4F6B-9C57-9D89FBDFFFFE}" presName="spacing" presStyleCnt="0"/>
      <dgm:spPr/>
    </dgm:pt>
    <dgm:pt modelId="{7C1E8C11-AD1D-401D-87AB-04E452C376B1}" type="pres">
      <dgm:prSet presAssocID="{3581E779-98C9-496B-8F36-0FAEB28852E8}" presName="composite" presStyleCnt="0"/>
      <dgm:spPr/>
    </dgm:pt>
    <dgm:pt modelId="{5EA52B1C-558A-4432-8927-5A42FC21EAF1}" type="pres">
      <dgm:prSet presAssocID="{3581E779-98C9-496B-8F36-0FAEB28852E8}" presName="imgShp" presStyleLbl="fgImgPlace1" presStyleIdx="3" presStyleCnt="4" custFlipHor="1" custScaleX="135984" custScaleY="14116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932BFC6-D92F-480D-AA5E-A0DA8ACF362B}" type="pres">
      <dgm:prSet presAssocID="{3581E779-98C9-496B-8F36-0FAEB28852E8}" presName="txShp" presStyleLbl="node1" presStyleIdx="3" presStyleCnt="4" custScaleX="15037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AA16878-7F8F-436C-8131-51F64E3F6EF8}" type="presOf" srcId="{4091727B-57F3-4448-948C-E6738B614DD2}" destId="{592C15AE-5017-47AC-9F11-5E3A06D9D78A}" srcOrd="0" destOrd="0" presId="urn:microsoft.com/office/officeart/2005/8/layout/vList3#4"/>
    <dgm:cxn modelId="{157328E6-6505-4C4D-AD9F-D898B3E428E7}" srcId="{D0F7979C-1624-4C44-A14E-18615FB545BF}" destId="{3581E779-98C9-496B-8F36-0FAEB28852E8}" srcOrd="3" destOrd="0" parTransId="{983D21E1-6EC7-488C-95AC-0B1396C5F4E4}" sibTransId="{3C3A6039-A29F-4859-A90C-6F7331E5767C}"/>
    <dgm:cxn modelId="{350E4D95-7103-499D-9F71-75FC9C5068A3}" srcId="{D0F7979C-1624-4C44-A14E-18615FB545BF}" destId="{2798FFE9-6D32-46C8-A7C7-5465FFFB5623}" srcOrd="0" destOrd="0" parTransId="{DD524391-5951-403D-8E34-059FBD18F7B8}" sibTransId="{58D17243-D8B9-42A5-8840-42C03FDE8747}"/>
    <dgm:cxn modelId="{E52B49C5-A975-4241-962D-22CA45CDCE58}" srcId="{D0F7979C-1624-4C44-A14E-18615FB545BF}" destId="{50D4BAE4-8C53-4FC6-9C32-44C064FF6A03}" srcOrd="2" destOrd="0" parTransId="{6F3D4AF7-16DE-44EA-B899-55248C3E36B8}" sibTransId="{7F3A193C-C204-4F6B-9C57-9D89FBDFFFFE}"/>
    <dgm:cxn modelId="{787C80BE-E5C2-476D-93D7-7DD3919AAA46}" type="presOf" srcId="{50D4BAE4-8C53-4FC6-9C32-44C064FF6A03}" destId="{79B84728-A0C4-4CA7-83F5-417F0478E0FC}" srcOrd="0" destOrd="0" presId="urn:microsoft.com/office/officeart/2005/8/layout/vList3#4"/>
    <dgm:cxn modelId="{E191A476-43DD-4704-AE8B-84F400D2E8EB}" type="presOf" srcId="{2798FFE9-6D32-46C8-A7C7-5465FFFB5623}" destId="{C5231115-09F3-40B7-BBBB-D3C4CD4AB5AF}" srcOrd="0" destOrd="0" presId="urn:microsoft.com/office/officeart/2005/8/layout/vList3#4"/>
    <dgm:cxn modelId="{F0AAA437-EB75-49E2-BE75-E1C7E415EE33}" type="presOf" srcId="{D0F7979C-1624-4C44-A14E-18615FB545BF}" destId="{B13CC560-5EFD-4817-A2AF-332A843C35B3}" srcOrd="0" destOrd="0" presId="urn:microsoft.com/office/officeart/2005/8/layout/vList3#4"/>
    <dgm:cxn modelId="{F9F729B2-930A-43A3-9EFC-95E8AF2475D1}" type="presOf" srcId="{3581E779-98C9-496B-8F36-0FAEB28852E8}" destId="{5932BFC6-D92F-480D-AA5E-A0DA8ACF362B}" srcOrd="0" destOrd="0" presId="urn:microsoft.com/office/officeart/2005/8/layout/vList3#4"/>
    <dgm:cxn modelId="{77135C42-2E49-49B7-ADA3-4A86DAF84E5D}" srcId="{D0F7979C-1624-4C44-A14E-18615FB545BF}" destId="{4091727B-57F3-4448-948C-E6738B614DD2}" srcOrd="1" destOrd="0" parTransId="{EE02B575-122A-4B05-8BE2-CED438066BAD}" sibTransId="{452C75DC-3862-4DBF-ACF7-7717B956EFEB}"/>
    <dgm:cxn modelId="{23D20099-9D27-433E-A152-569FBDEF7318}" type="presParOf" srcId="{B13CC560-5EFD-4817-A2AF-332A843C35B3}" destId="{FD6AFA07-9EEB-4208-949F-0FE9DC25C59C}" srcOrd="0" destOrd="0" presId="urn:microsoft.com/office/officeart/2005/8/layout/vList3#4"/>
    <dgm:cxn modelId="{C7B6164D-42D8-4D27-A48F-17E91BD84D87}" type="presParOf" srcId="{FD6AFA07-9EEB-4208-949F-0FE9DC25C59C}" destId="{9C843C4A-AF86-45B3-BC67-971DC60D148F}" srcOrd="0" destOrd="0" presId="urn:microsoft.com/office/officeart/2005/8/layout/vList3#4"/>
    <dgm:cxn modelId="{ACA32514-FC29-4D79-9A56-B34864D39072}" type="presParOf" srcId="{FD6AFA07-9EEB-4208-949F-0FE9DC25C59C}" destId="{C5231115-09F3-40B7-BBBB-D3C4CD4AB5AF}" srcOrd="1" destOrd="0" presId="urn:microsoft.com/office/officeart/2005/8/layout/vList3#4"/>
    <dgm:cxn modelId="{2E61F891-9DD3-4163-86E1-BED299CDB7DA}" type="presParOf" srcId="{B13CC560-5EFD-4817-A2AF-332A843C35B3}" destId="{EB5863F1-F178-441A-A63E-6C983ED3A411}" srcOrd="1" destOrd="0" presId="urn:microsoft.com/office/officeart/2005/8/layout/vList3#4"/>
    <dgm:cxn modelId="{B69E18CB-1BA7-4B6C-B67B-69F98F603ADC}" type="presParOf" srcId="{B13CC560-5EFD-4817-A2AF-332A843C35B3}" destId="{955B1F21-4D16-4FD2-8457-726B11917977}" srcOrd="2" destOrd="0" presId="urn:microsoft.com/office/officeart/2005/8/layout/vList3#4"/>
    <dgm:cxn modelId="{C3B7A885-0AED-4CB5-A160-B9D70AACFDFC}" type="presParOf" srcId="{955B1F21-4D16-4FD2-8457-726B11917977}" destId="{3E4805AD-34D0-4818-B4F2-F778FF60392E}" srcOrd="0" destOrd="0" presId="urn:microsoft.com/office/officeart/2005/8/layout/vList3#4"/>
    <dgm:cxn modelId="{56FDFDAC-DC42-4C64-8F9D-356526FE7F43}" type="presParOf" srcId="{955B1F21-4D16-4FD2-8457-726B11917977}" destId="{592C15AE-5017-47AC-9F11-5E3A06D9D78A}" srcOrd="1" destOrd="0" presId="urn:microsoft.com/office/officeart/2005/8/layout/vList3#4"/>
    <dgm:cxn modelId="{43AC14AD-FA59-49F1-9E7D-2ED4E8E4516B}" type="presParOf" srcId="{B13CC560-5EFD-4817-A2AF-332A843C35B3}" destId="{B755C97E-7EF8-4770-BF78-F0EEF346337A}" srcOrd="3" destOrd="0" presId="urn:microsoft.com/office/officeart/2005/8/layout/vList3#4"/>
    <dgm:cxn modelId="{3EA4963F-46CE-45FF-8221-6B0FC45B1CCD}" type="presParOf" srcId="{B13CC560-5EFD-4817-A2AF-332A843C35B3}" destId="{61B487D6-9D13-4CD8-BCA0-0F36B7381433}" srcOrd="4" destOrd="0" presId="urn:microsoft.com/office/officeart/2005/8/layout/vList3#4"/>
    <dgm:cxn modelId="{4354048E-327D-499C-AC58-6DEFF17147CD}" type="presParOf" srcId="{61B487D6-9D13-4CD8-BCA0-0F36B7381433}" destId="{42F6971E-1D92-4C48-9043-3D5939C94115}" srcOrd="0" destOrd="0" presId="urn:microsoft.com/office/officeart/2005/8/layout/vList3#4"/>
    <dgm:cxn modelId="{AB8D5ABF-731D-427A-B0FA-63A4DB9CCF47}" type="presParOf" srcId="{61B487D6-9D13-4CD8-BCA0-0F36B7381433}" destId="{79B84728-A0C4-4CA7-83F5-417F0478E0FC}" srcOrd="1" destOrd="0" presId="urn:microsoft.com/office/officeart/2005/8/layout/vList3#4"/>
    <dgm:cxn modelId="{DFF896B9-86E9-4FC4-AFFE-E7C31F05EF9E}" type="presParOf" srcId="{B13CC560-5EFD-4817-A2AF-332A843C35B3}" destId="{40EC0623-D987-4D26-9868-12E7D712D9FD}" srcOrd="5" destOrd="0" presId="urn:microsoft.com/office/officeart/2005/8/layout/vList3#4"/>
    <dgm:cxn modelId="{4849DB53-49AB-465D-ADDC-16D6931EE0F1}" type="presParOf" srcId="{B13CC560-5EFD-4817-A2AF-332A843C35B3}" destId="{7C1E8C11-AD1D-401D-87AB-04E452C376B1}" srcOrd="6" destOrd="0" presId="urn:microsoft.com/office/officeart/2005/8/layout/vList3#4"/>
    <dgm:cxn modelId="{CE95F371-1F32-45C7-8917-046D7041D647}" type="presParOf" srcId="{7C1E8C11-AD1D-401D-87AB-04E452C376B1}" destId="{5EA52B1C-558A-4432-8927-5A42FC21EAF1}" srcOrd="0" destOrd="0" presId="urn:microsoft.com/office/officeart/2005/8/layout/vList3#4"/>
    <dgm:cxn modelId="{FDC55D10-CD21-42B8-83B2-789CCEAF2792}" type="presParOf" srcId="{7C1E8C11-AD1D-401D-87AB-04E452C376B1}" destId="{5932BFC6-D92F-480D-AA5E-A0DA8ACF362B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#7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#8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A98B6-4DC3-46B9-9550-2AB17FD2F758}" type="datetimeFigureOut">
              <a:rPr lang="pl-PL" smtClean="0"/>
              <a:pPr/>
              <a:t>2020-02-05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E55F5-AEC4-42A5-B0C8-257DA8F276B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5154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E55F5-AEC4-42A5-B0C8-257DA8F276B9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E55F5-AEC4-42A5-B0C8-257DA8F276B9}" type="slidenum">
              <a:rPr lang="pl-PL" smtClean="0"/>
              <a:pPr/>
              <a:t>140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734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820E8-7B59-4834-82F6-820452C642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1562F-D8FA-4AD2-9AEB-C031B00DB28B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977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0AE0A-0A1E-4EAC-A170-1297B5B2247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B38D-69D0-4103-B010-463645060E72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752600" cy="58515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C9378-18FE-4621-B19D-0B78CDF9202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A42F3-7624-42B5-B55A-432B25ACD00B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544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6FFF1-9C6F-4429-BA97-1DFDD9FD9D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0FCD1-FCB8-4E7E-B3BD-873259C0281B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40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5486401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3852864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BDCAF-4870-49CE-A7EE-292E9B8AC3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DE01-BCB5-4B7F-9CDC-C50718A7B564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498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D63-2CEC-4CF6-9C4B-FC7DCFB4D1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F70A-56B4-4688-B9A6-31688002EA5F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121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23610-4DC2-47BF-825E-FB813102677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85B31-E2B4-40CE-8E71-9801BAC67AA0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78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D2D61-405C-489E-8913-3C89C2C0E9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8D263-5F1B-467F-B963-806406C77B1C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12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56F7-92DE-4429-997D-C7C1F5DBF4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0788-5A48-427A-8233-FD95E7A3DF65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7011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D0A3F-F22B-42EE-824F-5B9600E353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39760-CA85-485E-B5D6-9026FF42E5E4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219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B7F9-D58B-4562-A8DA-D3E1971A6C4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F4F2A-1F5C-4246-B0D6-007997F6473B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19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A97003-35A7-44C2-AF92-4EC50642113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231500-064C-46DB-8B43-A0C744ACBD7C}" type="datetimeFigureOut">
              <a:rPr lang="pl-PL"/>
              <a:pPr>
                <a:defRPr/>
              </a:pPr>
              <a:t>2020-02-05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ło-bi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465" y="0"/>
            <a:ext cx="939146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0" y="692696"/>
            <a:ext cx="8563113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4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620000" cy="1143000"/>
          </a:xfrm>
        </p:spPr>
        <p:txBody>
          <a:bodyPr/>
          <a:lstStyle/>
          <a:p>
            <a:pPr marL="114300" indent="0"/>
            <a:r>
              <a:rPr lang="pl-PL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1966 </a:t>
            </a:r>
            <a:endParaRPr lang="pl-PL" sz="5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Symbol zastępczy zawartości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14300" indent="0" algn="ctr">
              <a:buFont typeface="Arial" charset="0"/>
              <a:buNone/>
            </a:pPr>
            <a:endParaRPr lang="pl-PL" altLang="pl-PL" sz="3200" dirty="0" smtClean="0"/>
          </a:p>
          <a:p>
            <a:pPr marL="114300" indent="0" algn="ctr">
              <a:buFont typeface="Arial" charset="0"/>
              <a:buNone/>
            </a:pPr>
            <a:r>
              <a:rPr lang="pl-PL" altLang="pl-PL" sz="3200" dirty="0" smtClean="0">
                <a:solidFill>
                  <a:srgbClr val="002060"/>
                </a:solidFill>
              </a:rPr>
              <a:t>Nową siedzibą biblioteki staje się</a:t>
            </a:r>
          </a:p>
          <a:p>
            <a:pPr marL="114300" indent="0" algn="ctr">
              <a:buFont typeface="Arial" charset="0"/>
              <a:buNone/>
            </a:pPr>
            <a:r>
              <a:rPr lang="pl-PL" altLang="pl-PL" sz="4400" b="1" dirty="0" smtClean="0">
                <a:solidFill>
                  <a:srgbClr val="0070C0"/>
                </a:solidFill>
              </a:rPr>
              <a:t>Dom Kultury </a:t>
            </a:r>
          </a:p>
          <a:p>
            <a:pPr marL="114300" indent="0" algn="ctr">
              <a:buFont typeface="Arial" charset="0"/>
              <a:buNone/>
            </a:pPr>
            <a:endParaRPr lang="pl-PL" altLang="pl-PL" sz="3200" dirty="0" smtClean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00808"/>
            <a:ext cx="4237273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716016" y="1700808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Laureaci konkursu</a:t>
            </a:r>
          </a:p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z 1994r.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50006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-108520" y="5085184"/>
            <a:ext cx="2865512" cy="1143818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Laureaci konkursu </a:t>
            </a:r>
          </a:p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z 2012r.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8960"/>
            <a:ext cx="569414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65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3995936" y="5301208"/>
            <a:ext cx="4233664" cy="864096"/>
          </a:xfrm>
        </p:spPr>
        <p:txBody>
          <a:bodyPr/>
          <a:lstStyle/>
          <a:p>
            <a:pPr algn="l"/>
            <a:r>
              <a:rPr lang="pl-PL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pl-PL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Organizatorzy :</a:t>
            </a:r>
          </a:p>
          <a:p>
            <a:pPr algn="l"/>
            <a:endParaRPr lang="pl-PL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Miejska </a:t>
            </a:r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Biblioteka </a:t>
            </a:r>
            <a:r>
              <a:rPr lang="pl-PL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Publiczna </a:t>
            </a:r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im</a:t>
            </a:r>
            <a:r>
              <a:rPr lang="pl-PL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Jakuba z Gostynina </a:t>
            </a:r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w Gostyninie</a:t>
            </a:r>
          </a:p>
          <a:p>
            <a:endParaRPr lang="pl-PL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Gazeta Gostynińska</a:t>
            </a:r>
          </a:p>
          <a:p>
            <a:endParaRPr lang="pl-PL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Gostynińskie Towarzystwo Popierania Twórczości Plastycznej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3329754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4222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084915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499992" y="1916832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Laureaci </a:t>
            </a:r>
          </a:p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konkursu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140968"/>
            <a:ext cx="4881736" cy="332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598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4725144"/>
            <a:ext cx="3600400" cy="783778"/>
          </a:xfrm>
        </p:spPr>
        <p:txBody>
          <a:bodyPr/>
          <a:lstStyle/>
          <a:p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grudnia 2009r.</a:t>
            </a:r>
            <a:endParaRPr lang="pl-PL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43473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788024" y="1988840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Laureaci konkursu </a:t>
            </a:r>
          </a:p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organizatorzy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84984"/>
            <a:ext cx="4410357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5536" y="5085184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Laureaci konkursu 2001r.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-324544" y="2996952"/>
            <a:ext cx="5052864" cy="432048"/>
          </a:xfrm>
        </p:spPr>
        <p:txBody>
          <a:bodyPr/>
          <a:lstStyle/>
          <a:p>
            <a:r>
              <a:rPr lang="pl-PL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  Literacko – Dziennikarski </a:t>
            </a:r>
          </a:p>
          <a:p>
            <a:r>
              <a:rPr lang="pl-PL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„Ocalmy wspomnienia”</a:t>
            </a:r>
          </a:p>
          <a:p>
            <a:endParaRPr lang="pl-PL" sz="32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374441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5662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5661248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Laureaci konkursu 2003r.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301588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ymbol zastępczy zawartości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84784"/>
            <a:ext cx="4161656" cy="4335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64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ymbol zastępczy zawartości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2920755" cy="3914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ymbol zastępczy zawartości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5424082" cy="50405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8937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5124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4572000" y="2060848"/>
            <a:ext cx="3657600" cy="639762"/>
          </a:xfrm>
        </p:spPr>
        <p:txBody>
          <a:bodyPr/>
          <a:lstStyle/>
          <a:p>
            <a:r>
              <a:rPr lang="pl-PL" sz="4000" dirty="0" smtClean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Spotkanie </a:t>
            </a:r>
          </a:p>
          <a:p>
            <a:r>
              <a:rPr lang="pl-PL" sz="4000" dirty="0" smtClean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„ Cukiernia u Wasiaków”</a:t>
            </a:r>
            <a:endParaRPr lang="pl-PL" sz="4000" dirty="0">
              <a:solidFill>
                <a:srgbClr val="0070C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4966587" cy="333720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1212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519140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5220072" y="2204864"/>
            <a:ext cx="3657600" cy="639762"/>
          </a:xfrm>
        </p:spPr>
        <p:txBody>
          <a:bodyPr/>
          <a:lstStyle/>
          <a:p>
            <a:r>
              <a:rPr lang="pl-PL" sz="4000" dirty="0" smtClean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Spotkanie </a:t>
            </a:r>
          </a:p>
          <a:p>
            <a:r>
              <a:rPr lang="pl-PL" sz="4000" dirty="0" smtClean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w pizzerii </a:t>
            </a:r>
          </a:p>
          <a:p>
            <a:r>
              <a:rPr lang="pl-PL" sz="4000" dirty="0" smtClean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„Retro”</a:t>
            </a:r>
            <a:endParaRPr lang="pl-PL" sz="4000" dirty="0">
              <a:solidFill>
                <a:srgbClr val="0070C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9" name="Symbol zastępczy zawartości 1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29000"/>
            <a:ext cx="5588894" cy="2887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59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355976" y="1844824"/>
            <a:ext cx="3657600" cy="639762"/>
          </a:xfrm>
        </p:spPr>
        <p:txBody>
          <a:bodyPr/>
          <a:lstStyle/>
          <a:p>
            <a:r>
              <a:rPr lang="pl-PL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Spotkanie w restauracji „Bajka”</a:t>
            </a:r>
            <a:endParaRPr lang="pl-PL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3284984"/>
            <a:ext cx="5359317" cy="309634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1" name="Symbol zastępczy zawartości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3564960" cy="2687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332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>
              <a:defRPr/>
            </a:pPr>
            <a: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6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 1971</a:t>
            </a:r>
            <a:endParaRPr lang="pl-PL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0" y="1556792"/>
            <a:ext cx="3657600" cy="3951288"/>
          </a:xfrm>
        </p:spPr>
        <p:txBody>
          <a:bodyPr/>
          <a:lstStyle/>
          <a:p>
            <a:pPr marL="114300" indent="0" algn="ctr">
              <a:buFont typeface="Arial" charset="0"/>
              <a:buNone/>
              <a:defRPr/>
            </a:pPr>
            <a:r>
              <a:rPr lang="pl-PL" sz="3200" dirty="0" smtClean="0">
                <a:solidFill>
                  <a:srgbClr val="002060"/>
                </a:solidFill>
              </a:rPr>
              <a:t>W październiku z </a:t>
            </a:r>
            <a:r>
              <a:rPr lang="pl-PL" sz="3200" dirty="0">
                <a:solidFill>
                  <a:srgbClr val="002060"/>
                </a:solidFill>
              </a:rPr>
              <a:t>inicjatywy ówczesnego dyr. MBP w </a:t>
            </a:r>
            <a:r>
              <a:rPr lang="pl-PL" sz="3200" dirty="0" smtClean="0">
                <a:solidFill>
                  <a:srgbClr val="002060"/>
                </a:solidFill>
              </a:rPr>
              <a:t>Gostyninie </a:t>
            </a:r>
            <a:r>
              <a:rPr lang="pl-PL" sz="3200" b="1" i="1" dirty="0">
                <a:solidFill>
                  <a:srgbClr val="0070C0"/>
                </a:solidFill>
              </a:rPr>
              <a:t>p.Heleny Zielińskiej </a:t>
            </a:r>
            <a:r>
              <a:rPr lang="pl-PL" sz="3200" dirty="0" smtClean="0">
                <a:solidFill>
                  <a:srgbClr val="002060"/>
                </a:solidFill>
              </a:rPr>
              <a:t>zostaje powołana do życia </a:t>
            </a:r>
          </a:p>
          <a:p>
            <a:pPr marL="114300" indent="0" algn="ctr">
              <a:buFont typeface="Arial" charset="0"/>
              <a:buNone/>
              <a:defRPr/>
            </a:pPr>
            <a:r>
              <a:rPr lang="pl-PL" sz="4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Biblioteka Dziecięca</a:t>
            </a:r>
            <a:endParaRPr lang="pl-PL" sz="4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ctr">
              <a:buFont typeface="Arial" charset="0"/>
              <a:buNone/>
              <a:defRPr/>
            </a:pPr>
            <a:endParaRPr lang="pl-PL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 algn="ctr">
              <a:buFont typeface="Arial" charset="0"/>
              <a:buNone/>
              <a:defRPr/>
            </a:pPr>
            <a:endParaRPr lang="pl-PL" sz="32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00808"/>
            <a:ext cx="4516988" cy="344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552827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580112" y="1052736"/>
            <a:ext cx="2888704" cy="1533847"/>
          </a:xfrm>
        </p:spPr>
        <p:txBody>
          <a:bodyPr/>
          <a:lstStyle/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Spotkanie w restauracji </a:t>
            </a:r>
          </a:p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„Sówka”</a:t>
            </a:r>
            <a:endParaRPr lang="pl-P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36912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3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209621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3995936" y="2564904"/>
            <a:ext cx="3657600" cy="639762"/>
          </a:xfrm>
        </p:spPr>
        <p:txBody>
          <a:bodyPr/>
          <a:lstStyle/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Spotkanie na </a:t>
            </a:r>
          </a:p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Zamku Gostynińskim </a:t>
            </a:r>
            <a:endParaRPr lang="pl-P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85" y="3573016"/>
            <a:ext cx="595709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10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5155338" cy="357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68960"/>
            <a:ext cx="5809456" cy="348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45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6602927" cy="53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40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13191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27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23528" y="5445224"/>
            <a:ext cx="4104456" cy="720080"/>
          </a:xfrm>
        </p:spPr>
        <p:txBody>
          <a:bodyPr/>
          <a:lstStyle/>
          <a:p>
            <a:endParaRPr lang="pl-PL" sz="2800" b="0" dirty="0">
              <a:solidFill>
                <a:srgbClr val="002060"/>
              </a:solidFill>
            </a:endParaRPr>
          </a:p>
          <a:p>
            <a:endParaRPr lang="pl-PL" sz="2800" b="0" dirty="0">
              <a:solidFill>
                <a:srgbClr val="002060"/>
              </a:solidFill>
            </a:endParaRPr>
          </a:p>
          <a:p>
            <a:r>
              <a:rPr lang="pl-PL" sz="2400" i="1" dirty="0" smtClean="0">
                <a:solidFill>
                  <a:srgbClr val="002060"/>
                </a:solidFill>
              </a:rPr>
              <a:t>„Narodowe </a:t>
            </a:r>
            <a:r>
              <a:rPr lang="pl-PL" sz="2400" i="1" dirty="0">
                <a:solidFill>
                  <a:srgbClr val="002060"/>
                </a:solidFill>
              </a:rPr>
              <a:t>Czytanie </a:t>
            </a:r>
            <a:r>
              <a:rPr lang="pl-PL" sz="2400" i="1" dirty="0" smtClean="0">
                <a:solidFill>
                  <a:srgbClr val="002060"/>
                </a:solidFill>
              </a:rPr>
              <a:t> powieści  „ Quo vadis” H. Sienkiewicza było </a:t>
            </a:r>
            <a:r>
              <a:rPr lang="pl-PL" sz="2400" i="1" dirty="0">
                <a:solidFill>
                  <a:srgbClr val="002060"/>
                </a:solidFill>
              </a:rPr>
              <a:t>dla nas wszystkich czasem inspirujących refleksji, przynoszącym radość </a:t>
            </a:r>
            <a:r>
              <a:rPr lang="pl-PL" sz="2400" i="1" dirty="0" smtClean="0">
                <a:solidFill>
                  <a:srgbClr val="002060"/>
                </a:solidFill>
              </a:rPr>
              <a:t>                z </a:t>
            </a:r>
            <a:r>
              <a:rPr lang="pl-PL" sz="2400" i="1" dirty="0">
                <a:solidFill>
                  <a:srgbClr val="002060"/>
                </a:solidFill>
              </a:rPr>
              <a:t>kontaktu z prawdziwie wielką literaturą </a:t>
            </a:r>
            <a:r>
              <a:rPr lang="pl-PL" sz="2400" i="1" dirty="0" smtClean="0">
                <a:solidFill>
                  <a:srgbClr val="002060"/>
                </a:solidFill>
              </a:rPr>
              <a:t>”–</a:t>
            </a:r>
          </a:p>
          <a:p>
            <a:r>
              <a:rPr lang="pl-PL" sz="2800" i="1" dirty="0">
                <a:solidFill>
                  <a:srgbClr val="002060"/>
                </a:solidFill>
              </a:rPr>
              <a:t> </a:t>
            </a:r>
            <a:r>
              <a:rPr lang="pl-PL" sz="28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Prezydent RP Andrzej Duda.</a:t>
            </a:r>
            <a:r>
              <a:rPr lang="pl-PL" sz="2800" dirty="0">
                <a:solidFill>
                  <a:srgbClr val="0070C0"/>
                </a:solidFill>
              </a:rPr>
              <a:t> </a:t>
            </a:r>
            <a:endParaRPr lang="pl-PL" sz="2800" b="0" dirty="0">
              <a:solidFill>
                <a:srgbClr val="0070C0"/>
              </a:solidFill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824536" cy="182420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3188283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746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686991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ymbol zastępczy zawartości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40968"/>
            <a:ext cx="4449688" cy="31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1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airus  i pió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7543800" cy="2593975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Dorobek wydawniczy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657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>
          <a:xfrm>
            <a:off x="293974" y="5445224"/>
            <a:ext cx="4822425" cy="936104"/>
          </a:xfrm>
        </p:spPr>
        <p:txBody>
          <a:bodyPr/>
          <a:lstStyle/>
          <a:p>
            <a:pPr algn="l"/>
            <a:r>
              <a:rPr lang="pl-PL" sz="2400" i="1" dirty="0" smtClean="0"/>
              <a:t>   </a:t>
            </a:r>
            <a:r>
              <a:rPr lang="pl-PL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2000r.                         		                                             			      1996r.</a:t>
            </a:r>
            <a:endParaRPr lang="pl-PL" sz="3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3"/>
          </p:nvPr>
        </p:nvSpPr>
        <p:spPr>
          <a:xfrm>
            <a:off x="5119989" y="5445224"/>
            <a:ext cx="3657600" cy="639762"/>
          </a:xfrm>
        </p:spPr>
        <p:txBody>
          <a:bodyPr/>
          <a:lstStyle/>
          <a:p>
            <a:r>
              <a:rPr lang="pl-PL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1998r.</a:t>
            </a:r>
            <a:endParaRPr lang="pl-PL" sz="3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Kroki ku słońc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2056567" cy="3501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User\Desktop\Miłoś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5"/>
            <a:ext cx="2053038" cy="335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User\Desktop\Zamyslen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0209"/>
            <a:ext cx="2257500" cy="335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885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Pejzarze Gostynińsk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9883"/>
            <a:ext cx="2448272" cy="332891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Prezentacja - Jubileusz\Bó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093"/>
            <a:ext cx="2520280" cy="352049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Naszym Dzieci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2335978" cy="3496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Symbol zastępczy tekstu 9"/>
          <p:cNvSpPr>
            <a:spLocks noGrp="1"/>
          </p:cNvSpPr>
          <p:nvPr>
            <p:ph type="body" idx="1"/>
          </p:nvPr>
        </p:nvSpPr>
        <p:spPr>
          <a:xfrm>
            <a:off x="532640" y="5445224"/>
            <a:ext cx="5119480" cy="639762"/>
          </a:xfrm>
        </p:spPr>
        <p:txBody>
          <a:bodyPr/>
          <a:lstStyle/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2004r.          2016r.    </a:t>
            </a:r>
            <a:endParaRPr lang="pl-P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3"/>
          </p:nvPr>
        </p:nvSpPr>
        <p:spPr>
          <a:xfrm>
            <a:off x="4644008" y="5445224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2010r</a:t>
            </a:r>
            <a:r>
              <a:rPr lang="pl-PL" sz="2800" dirty="0" smtClean="0">
                <a:solidFill>
                  <a:srgbClr val="0070C0"/>
                </a:solidFill>
              </a:rPr>
              <a:t>.</a:t>
            </a:r>
            <a:endParaRPr lang="pl-PL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903060" cy="367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53" y="2924944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4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>
          <a:xfrm>
            <a:off x="539552" y="5589240"/>
            <a:ext cx="3657600" cy="639762"/>
          </a:xfrm>
        </p:spPr>
        <p:txBody>
          <a:bodyPr/>
          <a:lstStyle/>
          <a:p>
            <a:r>
              <a:rPr lang="pl-PL" sz="3300" dirty="0"/>
              <a:t> </a:t>
            </a:r>
            <a:r>
              <a:rPr lang="pl-PL" sz="3300" dirty="0" smtClean="0"/>
              <a:t> </a:t>
            </a:r>
          </a:p>
          <a:p>
            <a:endParaRPr lang="pl-PL" sz="3300" dirty="0" smtClean="0"/>
          </a:p>
          <a:p>
            <a:endParaRPr lang="pl-PL" sz="3300" dirty="0"/>
          </a:p>
          <a:p>
            <a:endParaRPr lang="pl-PL" sz="3300" dirty="0" smtClean="0"/>
          </a:p>
          <a:p>
            <a:r>
              <a:rPr lang="pl-PL" sz="3300" dirty="0" smtClean="0">
                <a:solidFill>
                  <a:srgbClr val="0070C0"/>
                </a:solidFill>
              </a:rPr>
              <a:t>2011 r.</a:t>
            </a:r>
            <a:endParaRPr lang="pl-PL" sz="3300" dirty="0">
              <a:solidFill>
                <a:srgbClr val="0070C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5976664" cy="3323098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8"/>
            <a:ext cx="2849459" cy="3989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73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Wiosn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18"/>
            <a:ext cx="9144000" cy="68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403648" y="2636912"/>
            <a:ext cx="7543800" cy="2593975"/>
          </a:xfrm>
        </p:spPr>
        <p:txBody>
          <a:bodyPr>
            <a:prstTxWarp prst="textCircl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Promocja </a:t>
            </a:r>
            <a:endParaRPr lang="pl-PL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40203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5589240"/>
            <a:ext cx="3657600" cy="639762"/>
          </a:xfrm>
        </p:spPr>
        <p:txBody>
          <a:bodyPr/>
          <a:lstStyle/>
          <a:p>
            <a:r>
              <a:rPr lang="pl-PL" sz="2500" i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Joanna Kocik</a:t>
            </a:r>
          </a:p>
          <a:p>
            <a:r>
              <a:rPr lang="pl-PL" sz="2300" dirty="0">
                <a:solidFill>
                  <a:srgbClr val="FF0000"/>
                </a:solidFill>
                <a:latin typeface="Segoe Script" panose="020B0504020000000003" pitchFamily="34" charset="0"/>
              </a:rPr>
              <a:t>„</a:t>
            </a:r>
            <a:r>
              <a:rPr lang="pl-PL" dirty="0">
                <a:solidFill>
                  <a:srgbClr val="FF0000"/>
                </a:solidFill>
                <a:latin typeface="Segoe Script" panose="020B0504020000000003" pitchFamily="34" charset="0"/>
              </a:rPr>
              <a:t>Wypatruję </a:t>
            </a:r>
            <a:r>
              <a:rPr lang="pl-PL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samej </a:t>
            </a:r>
            <a:r>
              <a:rPr lang="pl-PL" dirty="0">
                <a:solidFill>
                  <a:srgbClr val="FF0000"/>
                </a:solidFill>
                <a:latin typeface="Segoe Script" panose="020B0504020000000003" pitchFamily="34" charset="0"/>
              </a:rPr>
              <a:t>siebie</a:t>
            </a:r>
            <a:r>
              <a:rPr lang="pl-PL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” </a:t>
            </a:r>
            <a:r>
              <a:rPr lang="pl-PL" i="1" dirty="0">
                <a:solidFill>
                  <a:srgbClr val="FF0000"/>
                </a:solidFill>
                <a:latin typeface="Segoe Script" panose="020B0504020000000003" pitchFamily="34" charset="0"/>
              </a:rPr>
              <a:t>2003r</a:t>
            </a:r>
            <a:r>
              <a:rPr lang="pl-PL" sz="2300" i="1" dirty="0">
                <a:solidFill>
                  <a:srgbClr val="FF0000"/>
                </a:solidFill>
                <a:latin typeface="Segoe Script" panose="020B0504020000000003" pitchFamily="34" charset="0"/>
              </a:rPr>
              <a:t>.</a:t>
            </a:r>
            <a:endParaRPr lang="pl-PL" sz="2300" dirty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endParaRPr lang="pl-PL" sz="2300" i="1" dirty="0">
              <a:latin typeface="Segoe Script" panose="020B0504020000000003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048866" cy="414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2658412" cy="3951288"/>
          </a:xfr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407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60032" y="1124744"/>
            <a:ext cx="3657600" cy="639762"/>
          </a:xfrm>
        </p:spPr>
        <p:txBody>
          <a:bodyPr/>
          <a:lstStyle/>
          <a:p>
            <a:r>
              <a:rPr lang="pl-PL" sz="2500" i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2004r.</a:t>
            </a:r>
            <a:endParaRPr lang="pl-PL" sz="2500" i="1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3"/>
          </p:nvPr>
        </p:nvSpPr>
        <p:spPr>
          <a:xfrm>
            <a:off x="251520" y="5157192"/>
            <a:ext cx="4341168" cy="855786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Wiesław J. Kowalski 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00808"/>
            <a:ext cx="4519432" cy="363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ymbol zastępczy zawartości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168352" cy="414151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05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5445224"/>
            <a:ext cx="4248472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Barbara </a:t>
            </a:r>
          </a:p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Konarska -Pabiniak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8" y="866350"/>
            <a:ext cx="2855688" cy="3858794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860032" y="764704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2004r.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2947116" cy="415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9552" y="5517232"/>
            <a:ext cx="4104456" cy="99980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Działacze Solidarności</a:t>
            </a:r>
          </a:p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 z okolic Gostynina i Płocka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534788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427984" y="5589240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2006r. 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32856"/>
            <a:ext cx="2520280" cy="3433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9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499992" y="548680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2007r.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3"/>
            <a:ext cx="2664296" cy="351108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79512" y="5013176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Andrzej Wilczkowski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0"/>
            <a:ext cx="3312368" cy="4995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18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139952" y="5877272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Marian Chudzyński </a:t>
            </a:r>
            <a:endParaRPr lang="pl-PL" sz="25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2808312" cy="3992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395536" y="5301208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2007r.</a:t>
            </a:r>
            <a:endParaRPr lang="pl-PL" sz="2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8680"/>
            <a:ext cx="2868587" cy="505928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237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5373216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Kazimierz Pacuski 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2" y="980728"/>
            <a:ext cx="3920802" cy="3888432"/>
          </a:xfrm>
          <a:scene3d>
            <a:camera prst="perspectiveContrastingRightFacing"/>
            <a:lightRig rig="threePt" dir="t"/>
          </a:scene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427984" y="692696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2010r.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2834570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12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7544" y="5229200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Julianna Syska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2799589" cy="4663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427984" y="908720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2012r.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36992"/>
            <a:ext cx="3165729" cy="4043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42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bibliotece pracowały: </a:t>
            </a:r>
            <a:r>
              <a:rPr lang="pl-PL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67544" y="2057400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pl-PL" sz="3200" dirty="0">
                <a:solidFill>
                  <a:srgbClr val="C00000"/>
                </a:solidFill>
              </a:rPr>
              <a:t>Anna </a:t>
            </a:r>
            <a:r>
              <a:rPr lang="pl-PL" sz="3200" dirty="0" smtClean="0">
                <a:solidFill>
                  <a:srgbClr val="C00000"/>
                </a:solidFill>
              </a:rPr>
              <a:t>Lisowska</a:t>
            </a:r>
            <a:endParaRPr lang="pl-PL" sz="3200" dirty="0">
              <a:solidFill>
                <a:srgbClr val="C00000"/>
              </a:solidFill>
            </a:endParaRPr>
          </a:p>
          <a:p>
            <a:pPr marL="114300" indent="0">
              <a:buNone/>
            </a:pPr>
            <a:r>
              <a:rPr lang="pl-PL" sz="3200" dirty="0" smtClean="0">
                <a:solidFill>
                  <a:srgbClr val="C00000"/>
                </a:solidFill>
              </a:rPr>
              <a:t>   Bożena Broda</a:t>
            </a:r>
            <a:endParaRPr lang="pl-PL" sz="3200" dirty="0">
              <a:solidFill>
                <a:srgbClr val="C00000"/>
              </a:solidFill>
            </a:endParaRPr>
          </a:p>
          <a:p>
            <a:pPr marL="114300" indent="0">
              <a:buNone/>
            </a:pPr>
            <a:r>
              <a:rPr lang="pl-PL" sz="3200" dirty="0" smtClean="0">
                <a:solidFill>
                  <a:srgbClr val="C00000"/>
                </a:solidFill>
              </a:rPr>
              <a:t>       Teresa Brzozowska </a:t>
            </a:r>
            <a:endParaRPr lang="pl-PL" sz="3200" dirty="0">
              <a:solidFill>
                <a:srgbClr val="C00000"/>
              </a:solidFill>
            </a:endParaRPr>
          </a:p>
          <a:p>
            <a:pPr marL="114300" indent="0">
              <a:buNone/>
            </a:pPr>
            <a:r>
              <a:rPr lang="pl-PL" sz="3200" dirty="0" smtClean="0">
                <a:solidFill>
                  <a:srgbClr val="C00000"/>
                </a:solidFill>
              </a:rPr>
              <a:t>           Jolanta Giętka </a:t>
            </a:r>
            <a:endParaRPr lang="pl-PL" sz="3200" dirty="0">
              <a:solidFill>
                <a:srgbClr val="C00000"/>
              </a:solidFill>
            </a:endParaRPr>
          </a:p>
          <a:p>
            <a:pPr marL="114300" indent="0">
              <a:buNone/>
            </a:pPr>
            <a:r>
              <a:rPr lang="pl-PL" sz="3200" dirty="0" smtClean="0">
                <a:solidFill>
                  <a:srgbClr val="C00000"/>
                </a:solidFill>
              </a:rPr>
              <a:t>               Marzena </a:t>
            </a:r>
            <a:r>
              <a:rPr lang="pl-PL" sz="3200" dirty="0">
                <a:solidFill>
                  <a:srgbClr val="C00000"/>
                </a:solidFill>
              </a:rPr>
              <a:t>Nowogórska </a:t>
            </a:r>
          </a:p>
          <a:p>
            <a:pPr marL="114300" indent="0">
              <a:buNone/>
            </a:pPr>
            <a:r>
              <a:rPr lang="pl-PL" sz="3200" dirty="0">
                <a:solidFill>
                  <a:srgbClr val="C00000"/>
                </a:solidFill>
              </a:rPr>
              <a:t> </a:t>
            </a:r>
            <a:r>
              <a:rPr lang="pl-PL" sz="3200" dirty="0" smtClean="0">
                <a:solidFill>
                  <a:srgbClr val="C00000"/>
                </a:solidFill>
              </a:rPr>
              <a:t>                    </a:t>
            </a:r>
            <a:r>
              <a:rPr lang="pl-PL" sz="3200" dirty="0">
                <a:solidFill>
                  <a:srgbClr val="C00000"/>
                </a:solidFill>
              </a:rPr>
              <a:t>Monika Kwaśniak</a:t>
            </a:r>
          </a:p>
          <a:p>
            <a:pPr marL="114300" indent="0">
              <a:buNone/>
            </a:pPr>
            <a:r>
              <a:rPr lang="pl-PL" sz="3200" dirty="0">
                <a:solidFill>
                  <a:srgbClr val="C00000"/>
                </a:solidFill>
              </a:rPr>
              <a:t>    </a:t>
            </a:r>
            <a:r>
              <a:rPr lang="pl-PL" sz="3200" dirty="0" smtClean="0">
                <a:solidFill>
                  <a:srgbClr val="C00000"/>
                </a:solidFill>
              </a:rPr>
              <a:t>                       Teresa Augustyniak</a:t>
            </a:r>
          </a:p>
          <a:p>
            <a:pPr marL="114300" indent="0">
              <a:buNone/>
            </a:pPr>
            <a:r>
              <a:rPr lang="pl-PL" sz="3200" dirty="0">
                <a:solidFill>
                  <a:srgbClr val="C00000"/>
                </a:solidFill>
              </a:rPr>
              <a:t>	</a:t>
            </a:r>
            <a:r>
              <a:rPr lang="pl-PL" sz="3200" dirty="0" smtClean="0">
                <a:solidFill>
                  <a:srgbClr val="C00000"/>
                </a:solidFill>
              </a:rPr>
              <a:t>		 Prądzińska Malwina</a:t>
            </a:r>
            <a:endParaRPr lang="pl-PL" sz="3200" dirty="0">
              <a:solidFill>
                <a:srgbClr val="C00000"/>
              </a:solidFill>
            </a:endParaRPr>
          </a:p>
          <a:p>
            <a:pPr marL="114300" indent="0">
              <a:buNone/>
            </a:pPr>
            <a:endParaRPr lang="pl-PL" sz="3200" dirty="0">
              <a:solidFill>
                <a:srgbClr val="C00000"/>
              </a:solidFill>
            </a:endParaRPr>
          </a:p>
          <a:p>
            <a:pPr marL="114300" indent="0">
              <a:lnSpc>
                <a:spcPct val="150000"/>
              </a:lnSpc>
              <a:buNone/>
            </a:pP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4294967295"/>
          </p:nvPr>
        </p:nvSpPr>
        <p:spPr>
          <a:xfrm>
            <a:off x="179512" y="1124744"/>
            <a:ext cx="6913563" cy="904875"/>
          </a:xfrm>
        </p:spPr>
        <p:txBody>
          <a:bodyPr/>
          <a:lstStyle/>
          <a:p>
            <a:pPr marL="114300" indent="0" algn="l">
              <a:buNone/>
            </a:pPr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Elżbieta Żydowo </a:t>
            </a:r>
            <a:r>
              <a:rPr lang="pl-PL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0" i="1" dirty="0" smtClean="0">
                <a:solidFill>
                  <a:srgbClr val="002060"/>
                </a:solidFill>
              </a:rPr>
              <a:t>pierwszy </a:t>
            </a:r>
            <a:r>
              <a:rPr lang="pl-PL" sz="2400" b="0" i="1" dirty="0">
                <a:solidFill>
                  <a:srgbClr val="002060"/>
                </a:solidFill>
              </a:rPr>
              <a:t>kierownik</a:t>
            </a:r>
          </a:p>
        </p:txBody>
      </p:sp>
    </p:spTree>
    <p:extLst>
      <p:ext uri="{BB962C8B-B14F-4D97-AF65-F5344CB8AC3E}">
        <p14:creationId xmlns:p14="http://schemas.microsoft.com/office/powerpoint/2010/main" val="13973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9552" y="5949280"/>
            <a:ext cx="4258816" cy="762099"/>
          </a:xfrm>
        </p:spPr>
        <p:txBody>
          <a:bodyPr/>
          <a:lstStyle/>
          <a:p>
            <a:r>
              <a:rPr lang="pl-PL" sz="2500" dirty="0">
                <a:solidFill>
                  <a:srgbClr val="FF0000"/>
                </a:solidFill>
                <a:latin typeface="Segoe Script" panose="020B0504020000000003" pitchFamily="34" charset="0"/>
              </a:rPr>
              <a:t>Barbara </a:t>
            </a:r>
          </a:p>
          <a:p>
            <a:r>
              <a:rPr lang="pl-PL" sz="2500" dirty="0">
                <a:solidFill>
                  <a:srgbClr val="FF0000"/>
                </a:solidFill>
                <a:latin typeface="Segoe Script" panose="020B0504020000000003" pitchFamily="34" charset="0"/>
              </a:rPr>
              <a:t>Konarska -Pabiniak</a:t>
            </a:r>
          </a:p>
          <a:p>
            <a:endParaRPr lang="pl-PL" sz="25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240360" cy="4378587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716016" y="692696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2014r.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2833752" cy="395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23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55576" y="5661248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Jolanta Bigus 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2988969" cy="418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572000" y="764704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2014r.</a:t>
            </a:r>
            <a:endParaRPr lang="pl-PL" sz="25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7"/>
            <a:ext cx="2880320" cy="412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35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403648" y="2204864"/>
            <a:ext cx="7543800" cy="2593975"/>
          </a:xfrm>
        </p:spPr>
        <p:txBody>
          <a:bodyPr>
            <a:prstTxWarp prst="textArchDown">
              <a:avLst/>
            </a:prstTxWarp>
          </a:bodyPr>
          <a:lstStyle/>
          <a:p>
            <a:r>
              <a:rPr lang="pl-PL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Wysta</a:t>
            </a:r>
            <a:r>
              <a:rPr lang="pl-PL" sz="9600" dirty="0" smtClean="0">
                <a:solidFill>
                  <a:srgbClr val="0070C0"/>
                </a:solidFill>
              </a:rPr>
              <a:t>wy</a:t>
            </a:r>
            <a:r>
              <a:rPr lang="pl-PL" sz="9600" dirty="0" smtClean="0"/>
              <a:t> </a:t>
            </a:r>
            <a:endParaRPr lang="pl-PL" sz="9600" dirty="0"/>
          </a:p>
        </p:txBody>
      </p:sp>
      <p:pic>
        <p:nvPicPr>
          <p:cNvPr id="4098" name="Picture 2" descr="K:\Prezentacja - Jubileusz 3\Wystaw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413428" cy="3871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431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Na Parnasie  Literatury Polskiej  1998r.</a:t>
            </a:r>
            <a:endParaRPr lang="pl-PL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65760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76872"/>
            <a:ext cx="4337095" cy="3039428"/>
          </a:xfr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499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pl-PL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 Wystawa </a:t>
            </a:r>
            <a:r>
              <a:rPr lang="pl-PL" sz="4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„Juliusz Słowacki” </a:t>
            </a:r>
            <a:r>
              <a:rPr lang="pl-PL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1999r.</a:t>
            </a:r>
            <a:r>
              <a:rPr lang="pl-PL" sz="4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pl-PL" sz="4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pl-PL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5" y="1536700"/>
            <a:ext cx="2701510" cy="458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252028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5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23528" y="188640"/>
            <a:ext cx="7969696" cy="1498178"/>
          </a:xfrm>
        </p:spPr>
        <p:txBody>
          <a:bodyPr/>
          <a:lstStyle/>
          <a:p>
            <a:pPr algn="ctr"/>
            <a:r>
              <a:rPr lang="pl-PL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Śladami Władysława  St. Reymonta  2001r.</a:t>
            </a:r>
            <a:endParaRPr lang="pl-PL" sz="4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4" y="1536700"/>
            <a:ext cx="3466491" cy="458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72167"/>
            <a:ext cx="3657600" cy="3718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47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Wystawa fotografii „Kresy </a:t>
            </a:r>
            <a:r>
              <a:rPr lang="pl-PL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Wschodnie”2003r</a:t>
            </a:r>
            <a:r>
              <a:rPr lang="pl-PL" sz="4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8" y="1536700"/>
            <a:ext cx="2853343" cy="458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44824"/>
            <a:ext cx="4286979" cy="3923829"/>
          </a:xfr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0613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„Moje szczęśliwe życie” ks. Jan Twardowski</a:t>
            </a:r>
            <a:endParaRPr lang="pl-PL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3810538" cy="358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4810420" cy="3672408"/>
          </a:xfr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569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„Kruszyć serca i patrzeć jak cierpię …” 2009r.</a:t>
            </a:r>
            <a:endParaRPr lang="pl-PL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921000" cy="431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16832"/>
            <a:ext cx="5084146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3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20000" cy="1143000"/>
          </a:xfrm>
        </p:spPr>
        <p:txBody>
          <a:bodyPr/>
          <a:lstStyle/>
          <a:p>
            <a:r>
              <a:rPr lang="pl-PL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SPOTKANIA   AUTORSKIE</a:t>
            </a:r>
            <a:endParaRPr lang="pl-PL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6215605"/>
              </p:ext>
            </p:extLst>
          </p:nvPr>
        </p:nvGraphicFramePr>
        <p:xfrm>
          <a:off x="251520" y="1412776"/>
          <a:ext cx="4032448" cy="503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Symbol zastępczy zawartości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69286966"/>
              </p:ext>
            </p:extLst>
          </p:nvPr>
        </p:nvGraphicFramePr>
        <p:xfrm>
          <a:off x="4211960" y="1196752"/>
          <a:ext cx="39604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730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to my współcześnie </a:t>
            </a:r>
            <a:r>
              <a:rPr lang="pl-PL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 </a:t>
            </a:r>
            <a:endParaRPr lang="pl-PL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395536" y="3068960"/>
            <a:ext cx="3657600" cy="639762"/>
          </a:xfrm>
        </p:spPr>
        <p:txBody>
          <a:bodyPr/>
          <a:lstStyle/>
          <a:p>
            <a:r>
              <a:rPr lang="pl-P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Wioletta </a:t>
            </a:r>
            <a:r>
              <a:rPr lang="pl-PL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Jankowska- </a:t>
            </a:r>
            <a:r>
              <a:rPr lang="pl-PL" sz="2800" i="1" dirty="0" smtClean="0">
                <a:solidFill>
                  <a:srgbClr val="0070C0"/>
                </a:solidFill>
              </a:rPr>
              <a:t>kierownik (od 1983 - )</a:t>
            </a:r>
            <a:endParaRPr lang="pl-PL" sz="2800" i="1" dirty="0">
              <a:solidFill>
                <a:srgbClr val="0070C0"/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3"/>
          </p:nvPr>
        </p:nvSpPr>
        <p:spPr>
          <a:xfrm>
            <a:off x="539552" y="4653136"/>
            <a:ext cx="3657600" cy="639762"/>
          </a:xfrm>
        </p:spPr>
        <p:txBody>
          <a:bodyPr/>
          <a:lstStyle/>
          <a:p>
            <a:r>
              <a:rPr lang="pl-P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Kamilla </a:t>
            </a:r>
            <a:r>
              <a:rPr lang="pl-PL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Ostrowska</a:t>
            </a:r>
          </a:p>
          <a:p>
            <a:r>
              <a:rPr lang="pl-PL" sz="2800" i="1" dirty="0" smtClean="0">
                <a:solidFill>
                  <a:srgbClr val="0070C0"/>
                </a:solidFill>
              </a:rPr>
              <a:t>(od 2007 - )</a:t>
            </a:r>
            <a:endParaRPr lang="pl-PL" sz="2800" i="1" dirty="0">
              <a:solidFill>
                <a:srgbClr val="0070C0"/>
              </a:solidFill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40768"/>
            <a:ext cx="3456384" cy="5182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37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ymbol zastępczy zawartości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1304918"/>
              </p:ext>
            </p:extLst>
          </p:nvPr>
        </p:nvGraphicFramePr>
        <p:xfrm>
          <a:off x="107504" y="404664"/>
          <a:ext cx="4258816" cy="57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Symbol zastępczy zawartości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41657419"/>
              </p:ext>
            </p:extLst>
          </p:nvPr>
        </p:nvGraphicFramePr>
        <p:xfrm>
          <a:off x="4355976" y="332656"/>
          <a:ext cx="381642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058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89616736"/>
              </p:ext>
            </p:extLst>
          </p:nvPr>
        </p:nvGraphicFramePr>
        <p:xfrm>
          <a:off x="-12785" y="548680"/>
          <a:ext cx="435597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85913443"/>
              </p:ext>
            </p:extLst>
          </p:nvPr>
        </p:nvGraphicFramePr>
        <p:xfrm>
          <a:off x="4283968" y="692696"/>
          <a:ext cx="3816424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3818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57560836"/>
              </p:ext>
            </p:extLst>
          </p:nvPr>
        </p:nvGraphicFramePr>
        <p:xfrm>
          <a:off x="179512" y="836712"/>
          <a:ext cx="388843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07719245"/>
              </p:ext>
            </p:extLst>
          </p:nvPr>
        </p:nvGraphicFramePr>
        <p:xfrm>
          <a:off x="4211960" y="908720"/>
          <a:ext cx="3824808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730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7544" y="5445224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Krzysztof  Dworczyk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2929366" cy="448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427984" y="5445224"/>
            <a:ext cx="3657600" cy="639762"/>
          </a:xfrm>
        </p:spPr>
        <p:txBody>
          <a:bodyPr/>
          <a:lstStyle/>
          <a:p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Ratz i Wanda  Gołębiewska </a:t>
            </a:r>
            <a:endParaRPr lang="pl-PL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80728"/>
            <a:ext cx="3634551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36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5536" y="5661248"/>
            <a:ext cx="6563072" cy="885775"/>
          </a:xfrm>
        </p:spPr>
        <p:txBody>
          <a:bodyPr/>
          <a:lstStyle/>
          <a:p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Janusz Tylman i  Teresa Lipowska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4032448" cy="307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788024" y="3501008"/>
            <a:ext cx="3456384" cy="504056"/>
          </a:xfrm>
        </p:spPr>
        <p:txBody>
          <a:bodyPr/>
          <a:lstStyle/>
          <a:p>
            <a:endParaRPr lang="pl-PL" sz="3200" dirty="0" smtClean="0"/>
          </a:p>
          <a:p>
            <a:endParaRPr lang="pl-PL" sz="3200" dirty="0"/>
          </a:p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Grażyna Zielińska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0648"/>
            <a:ext cx="4212078" cy="280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8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843808" y="5445224"/>
            <a:ext cx="4809728" cy="1143818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Wanda   Dolman – Rzyska </a:t>
            </a:r>
          </a:p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Eugeniusz Rzyski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5760640" cy="505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85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1870" y="3645024"/>
            <a:ext cx="3970784" cy="1101799"/>
          </a:xfrm>
        </p:spPr>
        <p:txBody>
          <a:bodyPr/>
          <a:lstStyle/>
          <a:p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Krzysztof Ziemiec 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680520" cy="3123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quarter" idx="3"/>
          </p:nvPr>
        </p:nvSpPr>
        <p:spPr>
          <a:xfrm>
            <a:off x="4499992" y="5805264"/>
            <a:ext cx="3657600" cy="639762"/>
          </a:xfrm>
        </p:spPr>
        <p:txBody>
          <a:bodyPr/>
          <a:lstStyle/>
          <a:p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Katarzyna  Żak 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980728"/>
            <a:ext cx="3883521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08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9552" y="4365104"/>
            <a:ext cx="3657600" cy="639762"/>
          </a:xfrm>
        </p:spPr>
        <p:txBody>
          <a:bodyPr/>
          <a:lstStyle/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Jolanta Szwalbe </a:t>
            </a:r>
            <a:endParaRPr lang="pl-P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38444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572000" y="5373216"/>
            <a:ext cx="3657600" cy="639762"/>
          </a:xfrm>
        </p:spPr>
        <p:txBody>
          <a:bodyPr/>
          <a:lstStyle/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Jakub Michalski </a:t>
            </a:r>
            <a:endParaRPr lang="pl-P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52735"/>
            <a:ext cx="3868578" cy="440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8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0648"/>
            <a:ext cx="511256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251520" y="5373216"/>
            <a:ext cx="7620000" cy="1143000"/>
          </a:xfrm>
        </p:spPr>
        <p:txBody>
          <a:bodyPr/>
          <a:lstStyle/>
          <a:p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   </a:t>
            </a:r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1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051833" cy="5535246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2195736" y="4797152"/>
            <a:ext cx="3657600" cy="639762"/>
          </a:xfrm>
        </p:spPr>
        <p:txBody>
          <a:bodyPr/>
          <a:lstStyle/>
          <a:p>
            <a:r>
              <a:rPr lang="pl-PL" sz="7200" i="1" dirty="0">
                <a:solidFill>
                  <a:srgbClr val="00B050"/>
                </a:solidFill>
              </a:rPr>
              <a:t>Zajęcia </a:t>
            </a:r>
            <a:endParaRPr lang="pl-PL" sz="7200" i="1" dirty="0" smtClean="0">
              <a:solidFill>
                <a:srgbClr val="00B050"/>
              </a:solidFill>
            </a:endParaRPr>
          </a:p>
          <a:p>
            <a:r>
              <a:rPr lang="pl-PL" sz="7200" i="1" dirty="0" smtClean="0">
                <a:solidFill>
                  <a:srgbClr val="00B050"/>
                </a:solidFill>
              </a:rPr>
              <a:t>z </a:t>
            </a:r>
            <a:r>
              <a:rPr lang="pl-PL" sz="7200" i="1" dirty="0">
                <a:solidFill>
                  <a:srgbClr val="00B050"/>
                </a:solidFill>
              </a:rPr>
              <a:t>dziećmi </a:t>
            </a:r>
            <a:endParaRPr lang="pl-PL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228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4783" y="4725144"/>
            <a:ext cx="3657600" cy="639762"/>
          </a:xfrm>
        </p:spPr>
        <p:txBody>
          <a:bodyPr/>
          <a:lstStyle/>
          <a:p>
            <a:endParaRPr lang="pl-PL" sz="2450" dirty="0" smtClean="0"/>
          </a:p>
          <a:p>
            <a:endParaRPr lang="pl-PL" sz="2450" dirty="0"/>
          </a:p>
          <a:p>
            <a:endParaRPr lang="pl-PL" sz="2450" dirty="0" smtClean="0">
              <a:solidFill>
                <a:srgbClr val="00B050"/>
              </a:solidFill>
            </a:endParaRPr>
          </a:p>
          <a:p>
            <a:r>
              <a:rPr lang="pl-PL" sz="24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sv-SE" sz="24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oranek Andersenowski</a:t>
            </a:r>
            <a:endParaRPr lang="pl-PL" sz="245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v-SE" sz="2450" i="1" dirty="0" smtClean="0">
                <a:solidFill>
                  <a:srgbClr val="00B050"/>
                </a:solidFill>
              </a:rPr>
              <a:t> </a:t>
            </a:r>
            <a:r>
              <a:rPr lang="sv-SE" sz="2450" i="1" dirty="0">
                <a:solidFill>
                  <a:srgbClr val="00B050"/>
                </a:solidFill>
              </a:rPr>
              <a:t>(1995 r. ur. Anderserna)</a:t>
            </a:r>
          </a:p>
          <a:p>
            <a:endParaRPr lang="pl-PL" sz="245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9" y="620688"/>
            <a:ext cx="456181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3779912" y="5877272"/>
            <a:ext cx="3657600" cy="639762"/>
          </a:xfrm>
        </p:spPr>
        <p:txBody>
          <a:bodyPr/>
          <a:lstStyle/>
          <a:p>
            <a:endParaRPr lang="pl-PL" sz="2400" dirty="0" smtClean="0">
              <a:solidFill>
                <a:srgbClr val="00B050"/>
              </a:solidFill>
            </a:endParaRPr>
          </a:p>
          <a:p>
            <a:endParaRPr lang="pl-PL" sz="2400" dirty="0">
              <a:solidFill>
                <a:srgbClr val="00B050"/>
              </a:solidFill>
            </a:endParaRPr>
          </a:p>
          <a:p>
            <a:endParaRPr lang="pl-PL" sz="2400" dirty="0" smtClean="0">
              <a:solidFill>
                <a:srgbClr val="00B050"/>
              </a:solidFill>
            </a:endParaRPr>
          </a:p>
          <a:p>
            <a:endParaRPr lang="pl-PL" sz="2400" dirty="0">
              <a:solidFill>
                <a:srgbClr val="00B050"/>
              </a:solidFill>
            </a:endParaRPr>
          </a:p>
          <a:p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Zabawa </a:t>
            </a:r>
            <a:r>
              <a:rPr lang="pl-PL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"Uczta na zamku" </a:t>
            </a:r>
            <a:r>
              <a:rPr lang="pl-PL" sz="2400" dirty="0">
                <a:solidFill>
                  <a:srgbClr val="00B050"/>
                </a:solidFill>
              </a:rPr>
              <a:t>(</a:t>
            </a:r>
            <a:r>
              <a:rPr lang="pl-PL" sz="2400" i="1" dirty="0">
                <a:solidFill>
                  <a:srgbClr val="00B050"/>
                </a:solidFill>
              </a:rPr>
              <a:t>2006) 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36912"/>
            <a:ext cx="435718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1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i="1" dirty="0">
                <a:solidFill>
                  <a:srgbClr val="00B050"/>
                </a:solidFill>
              </a:rPr>
              <a:t>„</a:t>
            </a:r>
            <a:r>
              <a:rPr lang="pl-PL" sz="3600" b="1" dirty="0">
                <a:solidFill>
                  <a:srgbClr val="00B050"/>
                </a:solidFill>
              </a:rPr>
              <a:t>Piknik z Biblioteką</a:t>
            </a:r>
            <a:r>
              <a:rPr lang="pl-PL" sz="3600" b="1" dirty="0" smtClean="0">
                <a:solidFill>
                  <a:srgbClr val="00B050"/>
                </a:solidFill>
              </a:rPr>
              <a:t>"</a:t>
            </a:r>
            <a:r>
              <a:rPr lang="pl-PL" sz="3600" b="1" dirty="0">
                <a:solidFill>
                  <a:srgbClr val="00B050"/>
                </a:solidFill>
              </a:rPr>
              <a:t> </a:t>
            </a:r>
            <a:r>
              <a:rPr lang="pl-PL" sz="3600" dirty="0" smtClean="0">
                <a:solidFill>
                  <a:srgbClr val="00B050"/>
                </a:solidFill>
              </a:rPr>
              <a:t/>
            </a:r>
            <a:br>
              <a:rPr lang="pl-PL" sz="3600" dirty="0" smtClean="0">
                <a:solidFill>
                  <a:srgbClr val="00B050"/>
                </a:solidFill>
              </a:rPr>
            </a:br>
            <a:r>
              <a:rPr lang="pl-PL" sz="3600" dirty="0">
                <a:solidFill>
                  <a:srgbClr val="00B050"/>
                </a:solidFill>
              </a:rPr>
              <a:t>	</a:t>
            </a:r>
            <a:r>
              <a:rPr lang="pl-PL" sz="3600" dirty="0" smtClean="0">
                <a:solidFill>
                  <a:srgbClr val="00B050"/>
                </a:solidFill>
              </a:rPr>
              <a:t>		</a:t>
            </a:r>
            <a:r>
              <a:rPr lang="pl-PL" sz="3200" i="1" dirty="0" smtClean="0">
                <a:solidFill>
                  <a:srgbClr val="00B050"/>
                </a:solidFill>
              </a:rPr>
              <a:t>w </a:t>
            </a:r>
            <a:r>
              <a:rPr lang="pl-PL" sz="3200" i="1" dirty="0">
                <a:solidFill>
                  <a:srgbClr val="00B050"/>
                </a:solidFill>
              </a:rPr>
              <a:t>latach  2008 - 2011</a:t>
            </a:r>
            <a:endParaRPr lang="pl-PL" sz="3200" i="1" dirty="0"/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5" y="2420888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ymbol zastępczy zawartości 1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2858259" cy="4281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9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968552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12976"/>
            <a:ext cx="5115255" cy="324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14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528" y="153954"/>
            <a:ext cx="7620000" cy="1143000"/>
          </a:xfrm>
        </p:spPr>
        <p:txBody>
          <a:bodyPr/>
          <a:lstStyle/>
          <a:p>
            <a:r>
              <a:rPr lang="pl-PL" sz="4800" b="1" dirty="0" smtClean="0">
                <a:solidFill>
                  <a:srgbClr val="00B050"/>
                </a:solidFill>
              </a:rPr>
              <a:t>Mikołajki</a:t>
            </a:r>
            <a:r>
              <a:rPr lang="pl-PL" sz="4000" i="1" dirty="0" smtClean="0">
                <a:solidFill>
                  <a:srgbClr val="00B050"/>
                </a:solidFill>
              </a:rPr>
              <a:t>       </a:t>
            </a:r>
            <a:r>
              <a:rPr lang="pl-PL" sz="3600" i="1" dirty="0" smtClean="0">
                <a:solidFill>
                  <a:srgbClr val="00B050"/>
                </a:solidFill>
              </a:rPr>
              <a:t>Grudzień 2010   </a:t>
            </a:r>
            <a:endParaRPr lang="pl-PL" sz="3600" i="1" dirty="0">
              <a:solidFill>
                <a:srgbClr val="00B050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484784"/>
            <a:ext cx="541470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61048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65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107504" y="3717032"/>
            <a:ext cx="8064896" cy="2953569"/>
          </a:xfrm>
        </p:spPr>
        <p:txBody>
          <a:bodyPr/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/>
              <a:t/>
            </a:r>
            <a:br>
              <a:rPr lang="pl-PL" sz="4800" b="1" dirty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i="1" dirty="0" smtClean="0">
                <a:solidFill>
                  <a:srgbClr val="002060"/>
                </a:solidFill>
              </a:rPr>
              <a:t>Ważniejsze daty </a:t>
            </a:r>
            <a:r>
              <a:rPr lang="pl-PL" sz="4800" b="1" i="1" dirty="0">
                <a:solidFill>
                  <a:srgbClr val="002060"/>
                </a:solidFill>
              </a:rPr>
              <a:t>w </a:t>
            </a:r>
            <a:r>
              <a:rPr lang="pl-PL" sz="4800" b="1" i="1" dirty="0" smtClean="0">
                <a:solidFill>
                  <a:srgbClr val="002060"/>
                </a:solidFill>
              </a:rPr>
              <a:t>historii </a:t>
            </a:r>
            <a:r>
              <a:rPr lang="pl-PL" sz="4800" b="1" dirty="0" smtClean="0">
                <a:solidFill>
                  <a:srgbClr val="0070C0"/>
                </a:solidFill>
              </a:rPr>
              <a:t>Miejskiej                        Biblioteki Publicznej  </a:t>
            </a:r>
            <a:br>
              <a:rPr lang="pl-PL" sz="4800" b="1" dirty="0" smtClean="0">
                <a:solidFill>
                  <a:srgbClr val="0070C0"/>
                </a:solidFill>
              </a:rPr>
            </a:br>
            <a:r>
              <a:rPr lang="pl-PL" sz="3600" b="1" i="1" dirty="0" smtClean="0">
                <a:solidFill>
                  <a:srgbClr val="0070C0"/>
                </a:solidFill>
              </a:rPr>
              <a:t>im. Jakuba z Gostynina</a:t>
            </a:r>
            <a:r>
              <a:rPr lang="pl-PL" sz="4800" b="1" i="1" dirty="0" smtClean="0">
                <a:solidFill>
                  <a:srgbClr val="0070C0"/>
                </a:solidFill>
              </a:rPr>
              <a:t>           </a:t>
            </a:r>
            <a:r>
              <a:rPr lang="pl-PL" sz="4800" b="1" dirty="0" smtClean="0">
                <a:solidFill>
                  <a:srgbClr val="0070C0"/>
                </a:solidFill>
              </a:rPr>
              <a:t/>
            </a:r>
            <a:br>
              <a:rPr lang="pl-PL" sz="4800" b="1" dirty="0" smtClean="0">
                <a:solidFill>
                  <a:srgbClr val="0070C0"/>
                </a:solidFill>
              </a:rPr>
            </a:br>
            <a:r>
              <a:rPr lang="pl-PL" sz="4800" b="1" dirty="0" smtClean="0">
                <a:solidFill>
                  <a:srgbClr val="0070C0"/>
                </a:solidFill>
              </a:rPr>
              <a:t>  w </a:t>
            </a:r>
            <a:r>
              <a:rPr lang="pl-PL" sz="4800" b="1" dirty="0">
                <a:solidFill>
                  <a:srgbClr val="0070C0"/>
                </a:solidFill>
              </a:rPr>
              <a:t>Gostyninie </a:t>
            </a:r>
            <a:r>
              <a:rPr lang="pl-PL" sz="4800" b="1" dirty="0"/>
              <a:t/>
            </a:r>
            <a:br>
              <a:rPr lang="pl-PL" sz="4800" b="1" dirty="0"/>
            </a:br>
            <a:endParaRPr lang="pl-PL" sz="4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000" b="1" dirty="0" smtClean="0">
                <a:solidFill>
                  <a:srgbClr val="00B050"/>
                </a:solidFill>
              </a:rPr>
              <a:t>Podchody  </a:t>
            </a:r>
            <a:r>
              <a:rPr lang="pl-PL" sz="6000" dirty="0" smtClean="0">
                <a:solidFill>
                  <a:srgbClr val="00B050"/>
                </a:solidFill>
              </a:rPr>
              <a:t> </a:t>
            </a:r>
            <a:r>
              <a:rPr lang="pl-PL" sz="4400" i="1" dirty="0" smtClean="0">
                <a:solidFill>
                  <a:srgbClr val="00B050"/>
                </a:solidFill>
              </a:rPr>
              <a:t>rok 2013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82070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20888"/>
            <a:ext cx="480053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6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6000" b="1" dirty="0" smtClean="0">
                <a:solidFill>
                  <a:srgbClr val="00B050"/>
                </a:solidFill>
              </a:rPr>
              <a:t>Podchody</a:t>
            </a:r>
            <a:r>
              <a:rPr lang="pl-PL" sz="4400" b="1" dirty="0" smtClean="0">
                <a:solidFill>
                  <a:srgbClr val="00B050"/>
                </a:solidFill>
              </a:rPr>
              <a:t>      </a:t>
            </a:r>
            <a:r>
              <a:rPr lang="pl-PL" sz="4400" dirty="0" smtClean="0">
                <a:solidFill>
                  <a:srgbClr val="00B050"/>
                </a:solidFill>
              </a:rPr>
              <a:t>  </a:t>
            </a:r>
            <a:r>
              <a:rPr lang="pl-PL" sz="4000" i="1" dirty="0">
                <a:solidFill>
                  <a:srgbClr val="00B050"/>
                </a:solidFill>
              </a:rPr>
              <a:t>rok </a:t>
            </a:r>
            <a:r>
              <a:rPr lang="pl-PL" sz="4000" i="1" dirty="0" smtClean="0">
                <a:solidFill>
                  <a:srgbClr val="00B050"/>
                </a:solidFill>
              </a:rPr>
              <a:t>2015</a:t>
            </a:r>
            <a:endParaRPr lang="pl-PL" sz="4000" i="1" dirty="0"/>
          </a:p>
        </p:txBody>
      </p:sp>
      <p:pic>
        <p:nvPicPr>
          <p:cNvPr id="15" name="Symbol zastępczy zawartości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ymbol zastępczy zawartości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52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zawartości 1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480720" cy="48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ymbol zastępczy zawartości 1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335255" cy="2304256"/>
          </a:xfrm>
        </p:spPr>
      </p:pic>
    </p:spTree>
    <p:extLst>
      <p:ext uri="{BB962C8B-B14F-4D97-AF65-F5344CB8AC3E}">
        <p14:creationId xmlns:p14="http://schemas.microsoft.com/office/powerpoint/2010/main" val="38149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40968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88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620000" cy="1143000"/>
          </a:xfrm>
        </p:spPr>
        <p:txBody>
          <a:bodyPr/>
          <a:lstStyle/>
          <a:p>
            <a:r>
              <a:rPr lang="pl-PL" dirty="0"/>
              <a:t> </a:t>
            </a:r>
            <a:r>
              <a:rPr lang="pl-PL" sz="4000" b="1" dirty="0" smtClean="0">
                <a:solidFill>
                  <a:srgbClr val="00B050"/>
                </a:solidFill>
              </a:rPr>
              <a:t>Zabawy </a:t>
            </a:r>
            <a:r>
              <a:rPr lang="pl-PL" sz="4000" b="1" dirty="0">
                <a:solidFill>
                  <a:srgbClr val="00B050"/>
                </a:solidFill>
              </a:rPr>
              <a:t>z przedszkolakami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                                     </a:t>
            </a:r>
            <a:r>
              <a:rPr lang="pl-PL" sz="3600" i="1" dirty="0" smtClean="0">
                <a:solidFill>
                  <a:srgbClr val="00B050"/>
                </a:solidFill>
              </a:rPr>
              <a:t>rok 2015</a:t>
            </a:r>
            <a:endParaRPr lang="pl-PL" sz="3600" i="1" dirty="0">
              <a:solidFill>
                <a:srgbClr val="00B050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17032"/>
            <a:ext cx="488176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6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3347864" y="1268760"/>
            <a:ext cx="4153272" cy="885775"/>
          </a:xfrm>
        </p:spPr>
        <p:txBody>
          <a:bodyPr/>
          <a:lstStyle/>
          <a:p>
            <a:r>
              <a:rPr lang="pl-PL" sz="4000" dirty="0" smtClean="0">
                <a:solidFill>
                  <a:srgbClr val="00B050"/>
                </a:solidFill>
              </a:rPr>
              <a:t>W odwiedzinach </a:t>
            </a:r>
          </a:p>
          <a:p>
            <a:r>
              <a:rPr lang="pl-PL" sz="4000" dirty="0" smtClean="0">
                <a:solidFill>
                  <a:srgbClr val="00B050"/>
                </a:solidFill>
              </a:rPr>
              <a:t>u  Przedszkolaków</a:t>
            </a:r>
            <a:endParaRPr lang="pl-PL" sz="4000" dirty="0">
              <a:solidFill>
                <a:srgbClr val="00B050"/>
              </a:solidFill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64904"/>
            <a:ext cx="6871321" cy="387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736373" cy="248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414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6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 1975 </a:t>
            </a:r>
            <a:endParaRPr lang="pl-PL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pl-PL" sz="2800" dirty="0" smtClean="0"/>
          </a:p>
          <a:p>
            <a:pPr marL="114300" indent="0" algn="ctr">
              <a:buNone/>
              <a:defRPr/>
            </a:pPr>
            <a:r>
              <a:rPr lang="pl-PL" sz="3200" dirty="0" smtClean="0">
                <a:solidFill>
                  <a:srgbClr val="002060"/>
                </a:solidFill>
              </a:rPr>
              <a:t>Z chwilą likwidacji powiatów w</a:t>
            </a:r>
            <a:r>
              <a:rPr lang="pl-PL" sz="3200" b="1" dirty="0" smtClean="0">
                <a:solidFill>
                  <a:srgbClr val="002060"/>
                </a:solidFill>
              </a:rPr>
              <a:t> 1975r.  </a:t>
            </a:r>
            <a:r>
              <a:rPr lang="pl-PL" sz="3200" dirty="0">
                <a:solidFill>
                  <a:srgbClr val="002060"/>
                </a:solidFill>
              </a:rPr>
              <a:t>z</a:t>
            </a:r>
            <a:r>
              <a:rPr lang="pl-PL" sz="3200" dirty="0" smtClean="0">
                <a:solidFill>
                  <a:srgbClr val="002060"/>
                </a:solidFill>
              </a:rPr>
              <a:t>akończył się okres działalności   </a:t>
            </a:r>
            <a:r>
              <a:rPr lang="pl-PL" sz="3200" b="1" dirty="0" smtClean="0">
                <a:solidFill>
                  <a:srgbClr val="0070C0"/>
                </a:solidFill>
              </a:rPr>
              <a:t>Powiatowej i Miejskiej Biblioteki Publicznej</a:t>
            </a:r>
            <a:endParaRPr lang="pl-PL" sz="3200" dirty="0" smtClean="0">
              <a:solidFill>
                <a:srgbClr val="0070C0"/>
              </a:solidFill>
            </a:endParaRPr>
          </a:p>
          <a:p>
            <a:pPr marL="114300" indent="0" algn="ctr">
              <a:buNone/>
              <a:defRPr/>
            </a:pPr>
            <a:r>
              <a:rPr lang="pl-PL" sz="3200" dirty="0" smtClean="0">
                <a:solidFill>
                  <a:srgbClr val="002060"/>
                </a:solidFill>
              </a:rPr>
              <a:t>Przekształciła się  w </a:t>
            </a:r>
            <a:r>
              <a:rPr lang="pl-PL" sz="3200" dirty="0" smtClean="0"/>
              <a:t>                                 </a:t>
            </a:r>
            <a:r>
              <a:rPr lang="pl-PL" sz="4400" b="1" dirty="0" smtClean="0">
                <a:solidFill>
                  <a:srgbClr val="0070C0"/>
                </a:solidFill>
              </a:rPr>
              <a:t>Oddział                                        Wojewódzkiej  Biblioteki  Publicznej  w  Płocku</a:t>
            </a:r>
            <a:endParaRPr lang="pl-PL" sz="4400" b="1" dirty="0" smtClean="0"/>
          </a:p>
          <a:p>
            <a:pPr marL="114300" indent="0">
              <a:buFont typeface="Arial" charset="0"/>
              <a:buNone/>
              <a:defRPr/>
            </a:pPr>
            <a:endParaRPr lang="pl-PL" sz="2800" dirty="0"/>
          </a:p>
          <a:p>
            <a:pPr>
              <a:defRPr/>
            </a:pPr>
            <a:endParaRPr lang="pl-PL" sz="2800" dirty="0"/>
          </a:p>
          <a:p>
            <a:pPr>
              <a:defRPr/>
            </a:pPr>
            <a:endParaRPr lang="pl-PL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764704"/>
            <a:ext cx="7920880" cy="5400600"/>
          </a:xfrm>
        </p:spPr>
        <p:txBody>
          <a:bodyPr/>
          <a:lstStyle/>
          <a:p>
            <a:pPr>
              <a:defRPr/>
            </a:pPr>
            <a:endParaRPr lang="pl-PL" sz="2800" dirty="0" smtClean="0"/>
          </a:p>
          <a:p>
            <a:pPr marL="114300" indent="0">
              <a:buNone/>
              <a:defRPr/>
            </a:pPr>
            <a:r>
              <a:rPr lang="pl-PL" sz="2800" dirty="0" smtClean="0">
                <a:solidFill>
                  <a:srgbClr val="002060"/>
                </a:solidFill>
              </a:rPr>
              <a:t>Uległ zmianie stan bibliotek podległych oddziałowi</a:t>
            </a:r>
          </a:p>
          <a:p>
            <a:pPr marL="114300" indent="0">
              <a:buFont typeface="Arial" charset="0"/>
              <a:buNone/>
              <a:defRPr/>
            </a:pPr>
            <a:endParaRPr lang="pl-PL" sz="2800" dirty="0" smtClean="0">
              <a:solidFill>
                <a:srgbClr val="002060"/>
              </a:solidFill>
            </a:endParaRPr>
          </a:p>
          <a:p>
            <a:pPr marL="114300" indent="0">
              <a:buFont typeface="Arial" charset="0"/>
              <a:buNone/>
              <a:defRPr/>
            </a:pPr>
            <a:r>
              <a:rPr lang="pl-PL" sz="3600" b="1" u="sng" dirty="0" smtClean="0">
                <a:solidFill>
                  <a:srgbClr val="0070C0"/>
                </a:solidFill>
              </a:rPr>
              <a:t>Wynosił on :</a:t>
            </a:r>
          </a:p>
          <a:p>
            <a:pPr marL="114300" indent="0" algn="ctr">
              <a:lnSpc>
                <a:spcPct val="150000"/>
              </a:lnSpc>
              <a:buNone/>
              <a:defRPr/>
            </a:pPr>
            <a:r>
              <a:rPr lang="pl-PL" sz="2800" b="1" dirty="0" smtClean="0">
                <a:solidFill>
                  <a:srgbClr val="002060"/>
                </a:solidFill>
              </a:rPr>
              <a:t>              1 </a:t>
            </a:r>
            <a:r>
              <a:rPr lang="pl-PL" sz="2800" dirty="0" smtClean="0">
                <a:solidFill>
                  <a:srgbClr val="002060"/>
                </a:solidFill>
              </a:rPr>
              <a:t>biblioteka miejska (Gąbin)                                         </a:t>
            </a:r>
            <a:r>
              <a:rPr lang="pl-PL" sz="2800" b="1" dirty="0" smtClean="0">
                <a:solidFill>
                  <a:srgbClr val="002060"/>
                </a:solidFill>
              </a:rPr>
              <a:t>11</a:t>
            </a:r>
            <a:r>
              <a:rPr lang="pl-PL" sz="2800" dirty="0" smtClean="0">
                <a:solidFill>
                  <a:srgbClr val="002060"/>
                </a:solidFill>
              </a:rPr>
              <a:t> bibliotek gminnych </a:t>
            </a:r>
          </a:p>
          <a:p>
            <a:pPr marL="114300" indent="0" algn="ctr">
              <a:lnSpc>
                <a:spcPct val="150000"/>
              </a:lnSpc>
              <a:buNone/>
              <a:defRPr/>
            </a:pPr>
            <a:r>
              <a:rPr lang="pl-PL" sz="2800" b="1" dirty="0" smtClean="0">
                <a:solidFill>
                  <a:srgbClr val="002060"/>
                </a:solidFill>
              </a:rPr>
              <a:t> 17 </a:t>
            </a:r>
            <a:r>
              <a:rPr lang="pl-PL" sz="2800" dirty="0" smtClean="0">
                <a:solidFill>
                  <a:srgbClr val="002060"/>
                </a:solidFill>
              </a:rPr>
              <a:t>filii bibliotecznych</a:t>
            </a:r>
          </a:p>
          <a:p>
            <a:pPr marL="114300" indent="0" algn="ctr">
              <a:lnSpc>
                <a:spcPct val="150000"/>
              </a:lnSpc>
              <a:buNone/>
              <a:defRPr/>
            </a:pPr>
            <a:r>
              <a:rPr lang="pl-PL" sz="2800" b="1" dirty="0" smtClean="0">
                <a:solidFill>
                  <a:srgbClr val="002060"/>
                </a:solidFill>
              </a:rPr>
              <a:t>    222 </a:t>
            </a:r>
            <a:r>
              <a:rPr lang="pl-PL" sz="2800" dirty="0" smtClean="0">
                <a:solidFill>
                  <a:srgbClr val="002060"/>
                </a:solidFill>
              </a:rPr>
              <a:t>punkty biblioteczne </a:t>
            </a:r>
          </a:p>
          <a:p>
            <a:pPr>
              <a:defRPr/>
            </a:pPr>
            <a:endParaRPr lang="pl-PL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96752"/>
            <a:ext cx="7543800" cy="1646237"/>
          </a:xfrm>
        </p:spPr>
        <p:txBody>
          <a:bodyPr/>
          <a:lstStyle/>
          <a:p>
            <a:pPr>
              <a:defRPr/>
            </a:pPr>
            <a:r>
              <a:rPr lang="pl-PL" sz="7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Rok 1980</a:t>
            </a:r>
            <a:r>
              <a:rPr lang="pl-PL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Zarządzenie Wojewody     			             Płockiego</a:t>
            </a:r>
            <a:endParaRPr lang="pl-PL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468313" y="2781300"/>
            <a:ext cx="7272337" cy="220503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70000"/>
              </a:lnSpc>
              <a:defRPr/>
            </a:pPr>
            <a:r>
              <a:rPr lang="pl-PL" sz="11100" dirty="0" smtClean="0">
                <a:solidFill>
                  <a:srgbClr val="002060"/>
                </a:solidFill>
              </a:rPr>
              <a:t>Wprowadza zmiany organizacyjne  w  strukturę bibliotek publicznych. </a:t>
            </a:r>
          </a:p>
          <a:p>
            <a:pPr algn="ctr">
              <a:lnSpc>
                <a:spcPct val="170000"/>
              </a:lnSpc>
              <a:defRPr/>
            </a:pPr>
            <a:r>
              <a:rPr lang="pl-PL" sz="11100" dirty="0" smtClean="0">
                <a:solidFill>
                  <a:srgbClr val="002060"/>
                </a:solidFill>
              </a:rPr>
              <a:t>Gostynińska placówka przyjmuje nazwę </a:t>
            </a:r>
          </a:p>
          <a:p>
            <a:pPr algn="ctr">
              <a:lnSpc>
                <a:spcPct val="170000"/>
              </a:lnSpc>
              <a:defRPr/>
            </a:pPr>
            <a:r>
              <a:rPr lang="pl-PL" sz="17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Miejska Biblioteka Publiczna </a:t>
            </a:r>
          </a:p>
          <a:p>
            <a:pPr>
              <a:defRPr/>
            </a:pPr>
            <a:endParaRPr lang="pl-PL" sz="17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1984      </a:t>
            </a:r>
            <a:r>
              <a:rPr lang="pl-PL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grudzień</a:t>
            </a:r>
            <a:endParaRPr lang="pl-PL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l-PL" sz="4800" b="1" dirty="0" smtClean="0">
                <a:solidFill>
                  <a:srgbClr val="0070C0"/>
                </a:solidFill>
              </a:rPr>
              <a:t>Powstaje </a:t>
            </a:r>
            <a:r>
              <a:rPr lang="pl-PL" sz="6600" b="1" dirty="0" smtClean="0">
                <a:solidFill>
                  <a:srgbClr val="0070C0"/>
                </a:solidFill>
              </a:rPr>
              <a:t>Filia nr 1               </a:t>
            </a:r>
            <a:r>
              <a:rPr lang="pl-PL" sz="3200" b="1" dirty="0" smtClean="0">
                <a:solidFill>
                  <a:srgbClr val="0070C0"/>
                </a:solidFill>
              </a:rPr>
              <a:t>przy ul. </a:t>
            </a:r>
            <a:r>
              <a:rPr lang="pl-PL" sz="3200" b="1" dirty="0">
                <a:solidFill>
                  <a:srgbClr val="0070C0"/>
                </a:solidFill>
              </a:rPr>
              <a:t>Płockiej </a:t>
            </a:r>
            <a:r>
              <a:rPr lang="pl-PL" sz="3200" b="1" dirty="0" smtClean="0">
                <a:solidFill>
                  <a:srgbClr val="0070C0"/>
                </a:solidFill>
              </a:rPr>
              <a:t>2a</a:t>
            </a:r>
            <a:endParaRPr lang="pl-PL" sz="3200" dirty="0">
              <a:solidFill>
                <a:srgbClr val="7030A0"/>
              </a:solidFill>
            </a:endParaRPr>
          </a:p>
          <a:p>
            <a:pPr marL="114300" indent="0" algn="ctr">
              <a:lnSpc>
                <a:spcPct val="200000"/>
              </a:lnSpc>
              <a:buNone/>
            </a:pPr>
            <a:r>
              <a:rPr lang="pl-PL" sz="2800" dirty="0">
                <a:solidFill>
                  <a:srgbClr val="002060"/>
                </a:solidFill>
              </a:rPr>
              <a:t>Lokalizacja okazuje się </a:t>
            </a:r>
            <a:r>
              <a:rPr lang="pl-PL" sz="2800" dirty="0" smtClean="0">
                <a:solidFill>
                  <a:srgbClr val="002060"/>
                </a:solidFill>
              </a:rPr>
              <a:t>trafna. Do dzisiejszego  </a:t>
            </a:r>
            <a:r>
              <a:rPr lang="pl-PL" sz="2800" dirty="0">
                <a:solidFill>
                  <a:srgbClr val="002060"/>
                </a:solidFill>
              </a:rPr>
              <a:t>dnia </a:t>
            </a:r>
            <a:r>
              <a:rPr lang="pl-PL" sz="2800" dirty="0" smtClean="0">
                <a:solidFill>
                  <a:srgbClr val="002060"/>
                </a:solidFill>
              </a:rPr>
              <a:t>obsługuje </a:t>
            </a:r>
            <a:r>
              <a:rPr lang="pl-PL" sz="2800" dirty="0">
                <a:solidFill>
                  <a:srgbClr val="002060"/>
                </a:solidFill>
              </a:rPr>
              <a:t>mieszkańców </a:t>
            </a:r>
            <a:r>
              <a:rPr lang="pl-PL" sz="2800" dirty="0" smtClean="0">
                <a:solidFill>
                  <a:srgbClr val="002060"/>
                </a:solidFill>
              </a:rPr>
              <a:t> osiedli  Bema, Płocka, Bierzewicka </a:t>
            </a:r>
            <a:endParaRPr lang="pl-PL" sz="2800" dirty="0">
              <a:solidFill>
                <a:srgbClr val="002060"/>
              </a:solidFill>
            </a:endParaRPr>
          </a:p>
          <a:p>
            <a:pPr marL="114300" indent="0" algn="ctr">
              <a:lnSpc>
                <a:spcPct val="200000"/>
              </a:lnSpc>
              <a:buNone/>
            </a:pPr>
            <a:endParaRPr lang="pl-PL" sz="2800" dirty="0">
              <a:solidFill>
                <a:srgbClr val="7030A0"/>
              </a:solidFill>
            </a:endParaRPr>
          </a:p>
          <a:p>
            <a:pPr marL="114300" indent="0">
              <a:buNone/>
            </a:pPr>
            <a:endParaRPr lang="pl-PL" dirty="0" smtClean="0"/>
          </a:p>
          <a:p>
            <a:pPr marL="1143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36230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11560" y="188640"/>
            <a:ext cx="7620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Wydarzenia z  1946 r. :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3528" y="1628800"/>
            <a:ext cx="7993063" cy="4895749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rtlCol="0" anchor="ctr">
            <a:noAutofit/>
          </a:bodyPr>
          <a:lstStyle/>
          <a:p>
            <a:pPr marL="1143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3200" dirty="0" smtClean="0">
              <a:latin typeface="+mn-lt"/>
            </a:endParaRP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pl-PL" sz="3200" dirty="0" smtClean="0">
                <a:solidFill>
                  <a:srgbClr val="002060"/>
                </a:solidFill>
                <a:latin typeface="+mn-lt"/>
              </a:rPr>
              <a:t>Prezydium  Krajowej  Rady  Narodowej  zatwierdza  Dekret  o  Bibliotekach  i  opiece nad  zbiorami  bibliotecznymi</a:t>
            </a:r>
          </a:p>
          <a:p>
            <a:pPr marL="1143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3200" dirty="0">
              <a:solidFill>
                <a:srgbClr val="002060"/>
              </a:solidFill>
              <a:latin typeface="+mn-lt"/>
            </a:endParaRP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pl-PL" sz="3200" dirty="0" smtClean="0">
                <a:solidFill>
                  <a:srgbClr val="002060"/>
                </a:solidFill>
                <a:latin typeface="+mn-lt"/>
              </a:rPr>
              <a:t>W myśl dekretu  sieć bibliotek publicznych tworzyć  miały  biblioteki: 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pl-PL" sz="3200" b="1" dirty="0" smtClean="0">
                <a:solidFill>
                  <a:srgbClr val="7030A0"/>
                </a:solidFill>
                <a:latin typeface="+mn-lt"/>
              </a:rPr>
              <a:t>			</a:t>
            </a:r>
            <a:r>
              <a:rPr lang="pl-PL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gminne 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pl-PL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powiatowe 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pl-PL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wojewódzkie</a:t>
            </a:r>
          </a:p>
          <a:p>
            <a:pPr marL="1143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32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620000" cy="1143000"/>
          </a:xfrm>
        </p:spPr>
        <p:txBody>
          <a:bodyPr/>
          <a:lstStyle/>
          <a:p>
            <a:r>
              <a:rPr lang="pl-PL" sz="4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przestrzeni lat w bibliotece pracowały również:</a:t>
            </a:r>
            <a:br>
              <a:rPr lang="pl-PL" sz="4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4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204864"/>
            <a:ext cx="7259960" cy="4176464"/>
          </a:xfrm>
        </p:spPr>
        <p:txBody>
          <a:bodyPr/>
          <a:lstStyle/>
          <a:p>
            <a:pPr marL="114300" indent="0">
              <a:buNone/>
            </a:pPr>
            <a:r>
              <a:rPr lang="pl-PL" sz="3600" b="1" i="1" dirty="0" smtClean="0">
                <a:solidFill>
                  <a:srgbClr val="C00000"/>
                </a:solidFill>
              </a:rPr>
              <a:t>Elżbieta Wieczorkiewicz </a:t>
            </a:r>
            <a:endParaRPr lang="pl-PL" sz="3600" dirty="0">
              <a:solidFill>
                <a:srgbClr val="C00000"/>
              </a:solidFill>
            </a:endParaRPr>
          </a:p>
          <a:p>
            <a:pPr marL="114300" indent="0">
              <a:buNone/>
            </a:pPr>
            <a:r>
              <a:rPr lang="pl-PL" sz="3600" b="1" i="1" dirty="0" smtClean="0">
                <a:solidFill>
                  <a:srgbClr val="C00000"/>
                </a:solidFill>
              </a:rPr>
              <a:t>    Beata Pietruszyńska</a:t>
            </a:r>
          </a:p>
          <a:p>
            <a:pPr marL="114300" indent="0">
              <a:buNone/>
            </a:pPr>
            <a:r>
              <a:rPr lang="pl-PL" sz="3600" b="1" i="1" dirty="0" smtClean="0">
                <a:solidFill>
                  <a:srgbClr val="C00000"/>
                </a:solidFill>
              </a:rPr>
              <a:t>        Zyta </a:t>
            </a:r>
            <a:r>
              <a:rPr lang="pl-PL" sz="3600" b="1" i="1" dirty="0">
                <a:solidFill>
                  <a:srgbClr val="C00000"/>
                </a:solidFill>
              </a:rPr>
              <a:t>Mórawska </a:t>
            </a:r>
            <a:endParaRPr lang="pl-PL" sz="2400" b="1" dirty="0">
              <a:solidFill>
                <a:srgbClr val="C00000"/>
              </a:solidFill>
            </a:endParaRPr>
          </a:p>
          <a:p>
            <a:pPr marL="114300" indent="0">
              <a:buNone/>
            </a:pPr>
            <a:endParaRPr lang="pl-PL" sz="3200" b="1" i="1" dirty="0" smtClean="0">
              <a:solidFill>
                <a:srgbClr val="C00000"/>
              </a:solidFill>
            </a:endParaRPr>
          </a:p>
          <a:p>
            <a:pPr marL="114300" indent="0">
              <a:buNone/>
            </a:pPr>
            <a:endParaRPr lang="pl-PL" sz="3200" dirty="0"/>
          </a:p>
          <a:p>
            <a:pPr marL="114300" indent="0">
              <a:buNone/>
            </a:pP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1887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620000" cy="1143000"/>
          </a:xfrm>
        </p:spPr>
        <p:txBody>
          <a:bodyPr/>
          <a:lstStyle/>
          <a:p>
            <a:r>
              <a:rPr lang="pl-P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to my współcześnie </a:t>
            </a:r>
            <a:r>
              <a:rPr lang="pl-P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 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0" y="4365104"/>
            <a:ext cx="3995936" cy="639762"/>
          </a:xfrm>
        </p:spPr>
        <p:txBody>
          <a:bodyPr/>
          <a:lstStyle/>
          <a:p>
            <a:r>
              <a:rPr lang="pl-PL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Grażyna Staniszewska </a:t>
            </a:r>
            <a:r>
              <a:rPr lang="pl-PL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kierownik</a:t>
            </a:r>
          </a:p>
          <a:p>
            <a:endParaRPr lang="pl-PL" sz="24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0" y="4437112"/>
            <a:ext cx="3923928" cy="639762"/>
          </a:xfrm>
        </p:spPr>
        <p:txBody>
          <a:bodyPr/>
          <a:lstStyle/>
          <a:p>
            <a:r>
              <a:rPr lang="pl-PL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Halina</a:t>
            </a:r>
            <a:r>
              <a:rPr lang="pl-PL" sz="3200" i="1" dirty="0">
                <a:solidFill>
                  <a:srgbClr val="C00000"/>
                </a:solidFill>
              </a:rPr>
              <a:t> </a:t>
            </a:r>
            <a:r>
              <a:rPr lang="pl-PL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Pakulska</a:t>
            </a:r>
            <a:endParaRPr lang="pl-PL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C00000"/>
              </a:solidFill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0"/>
            <a:ext cx="3311227" cy="4414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00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b="1" dirty="0">
                <a:solidFill>
                  <a:srgbClr val="0070C0"/>
                </a:solidFill>
              </a:rPr>
              <a:t>Filia nr.1  przy ulicy Płockiej 2a</a:t>
            </a:r>
            <a:endParaRPr lang="pl-PL" sz="4000" dirty="0">
              <a:solidFill>
                <a:srgbClr val="0070C0"/>
              </a:solidFill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6656719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22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6772372" cy="496855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>
          <a:xfrm>
            <a:off x="4067944" y="5589240"/>
            <a:ext cx="3729608" cy="576064"/>
          </a:xfrm>
        </p:spPr>
        <p:txBody>
          <a:bodyPr/>
          <a:lstStyle/>
          <a:p>
            <a:r>
              <a:rPr lang="pl-PL" sz="3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Choinka</a:t>
            </a:r>
            <a:r>
              <a:rPr lang="pl-PL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Filii </a:t>
            </a:r>
            <a:endParaRPr lang="pl-PL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1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248472" cy="287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4008" y="1556792"/>
            <a:ext cx="3657600" cy="639762"/>
          </a:xfrm>
        </p:spPr>
        <p:txBody>
          <a:bodyPr/>
          <a:lstStyle/>
          <a:p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Spotkanie </a:t>
            </a:r>
          </a:p>
          <a:p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z </a:t>
            </a:r>
          </a:p>
          <a:p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Wandą Chotomską </a:t>
            </a:r>
            <a:endParaRPr lang="pl-PL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08920"/>
            <a:ext cx="5688632" cy="386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5" y="548680"/>
            <a:ext cx="4174657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>
          <a:xfrm>
            <a:off x="4499992" y="1916832"/>
            <a:ext cx="3657600" cy="639762"/>
          </a:xfrm>
        </p:spPr>
        <p:txBody>
          <a:bodyPr/>
          <a:lstStyle/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Spotkania</a:t>
            </a:r>
          </a:p>
          <a:p>
            <a:r>
              <a:rPr lang="pl-P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biblioteczne 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12976"/>
            <a:ext cx="4752528" cy="325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95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3260387" cy="458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4944"/>
            <a:ext cx="5337062" cy="359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tekstu 6"/>
          <p:cNvSpPr txBox="1">
            <a:spLocks/>
          </p:cNvSpPr>
          <p:nvPr/>
        </p:nvSpPr>
        <p:spPr>
          <a:xfrm>
            <a:off x="4404855" y="1196752"/>
            <a:ext cx="3657600" cy="639762"/>
          </a:xfrm>
          <a:prstGeom prst="rect">
            <a:avLst/>
          </a:prstGeom>
        </p:spPr>
        <p:txBody>
          <a:bodyPr/>
          <a:lstStyle>
            <a:lvl1pPr marL="342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pl-PL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Prace plastyczne</a:t>
            </a:r>
          </a:p>
          <a:p>
            <a:pPr marL="114300" indent="0">
              <a:buNone/>
            </a:pPr>
            <a:r>
              <a:rPr lang="pl-PL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w bibliotece </a:t>
            </a:r>
            <a:endParaRPr lang="pl-PL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4572000" y="1196752"/>
            <a:ext cx="3657600" cy="639762"/>
          </a:xfrm>
        </p:spPr>
        <p:txBody>
          <a:bodyPr/>
          <a:lstStyle/>
          <a:p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Lekcje biblioteczne 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657600" cy="3128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08920"/>
            <a:ext cx="3801616" cy="354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39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0928"/>
            <a:ext cx="5276484" cy="3764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23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104" y="548680"/>
            <a:ext cx="4516045" cy="3359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ymbol zastępczy zawartości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7" y="2636912"/>
            <a:ext cx="5161384" cy="3871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64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826375" cy="1282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Wrzesień 1946  </a:t>
            </a:r>
            <a:r>
              <a:rPr lang="pl-PL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powołanie</a:t>
            </a:r>
            <a:br>
              <a:rPr lang="pl-PL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Biblioteki Powiatowej</a:t>
            </a:r>
            <a:endParaRPr lang="pl-PL" sz="4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818696"/>
            <a:ext cx="7775575" cy="5016500"/>
          </a:xfrm>
        </p:spPr>
        <p:txBody>
          <a:bodyPr rtlCol="0">
            <a:normAutofit/>
          </a:bodyPr>
          <a:lstStyle/>
          <a:p>
            <a:pPr marL="114300" indent="0" algn="ctr" eaLnBrk="1" fontAlgn="auto" hangingPunct="1">
              <a:spcAft>
                <a:spcPts val="0"/>
              </a:spcAft>
              <a:buNone/>
              <a:defRPr/>
            </a:pPr>
            <a:r>
              <a:rPr lang="pl-PL" sz="2800" dirty="0" smtClean="0">
                <a:solidFill>
                  <a:srgbClr val="002060"/>
                </a:solidFill>
              </a:rPr>
              <a:t>Rozpoczęła swoją działalność w oparciu o księgozbiór przekazany przez inicjatorki zbioru książek:</a:t>
            </a:r>
          </a:p>
          <a:p>
            <a:pPr marL="11430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2800" dirty="0" smtClean="0"/>
          </a:p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pl-PL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Janinę Ścieżyńską     </a:t>
            </a:r>
            <a:r>
              <a:rPr lang="pl-PL" sz="2000" b="1" i="1" dirty="0" smtClean="0">
                <a:solidFill>
                  <a:srgbClr val="7030A0"/>
                </a:solidFill>
              </a:rPr>
              <a:t>- </a:t>
            </a:r>
            <a:r>
              <a:rPr lang="pl-PL" sz="2000" dirty="0" smtClean="0">
                <a:solidFill>
                  <a:srgbClr val="002060"/>
                </a:solidFill>
              </a:rPr>
              <a:t>nauczycielka gostynińskiego gimnazjum</a:t>
            </a:r>
          </a:p>
          <a:p>
            <a:pPr marL="11430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pl-PL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Janinę Stanisławską </a:t>
            </a:r>
            <a:r>
              <a:rPr lang="pl-PL" sz="2000" dirty="0" smtClean="0"/>
              <a:t>- </a:t>
            </a:r>
            <a:r>
              <a:rPr lang="pl-PL" sz="2000" dirty="0">
                <a:solidFill>
                  <a:srgbClr val="002060"/>
                </a:solidFill>
              </a:rPr>
              <a:t>która na krótko objęła stanowisko </a:t>
            </a:r>
            <a:r>
              <a:rPr lang="pl-PL" sz="2000" dirty="0" smtClean="0">
                <a:solidFill>
                  <a:srgbClr val="002060"/>
                </a:solidFill>
              </a:rPr>
              <a:t>  				         kierownika</a:t>
            </a:r>
            <a:endParaRPr lang="pl-PL" sz="2000" dirty="0">
              <a:solidFill>
                <a:srgbClr val="002060"/>
              </a:solidFill>
            </a:endParaRPr>
          </a:p>
          <a:p>
            <a:pPr marL="114300" indent="0" algn="ctr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pl-PL" sz="2800" b="1" dirty="0" smtClean="0">
              <a:solidFill>
                <a:srgbClr val="7030A0"/>
              </a:solidFill>
            </a:endParaRPr>
          </a:p>
          <a:p>
            <a:pPr marL="11430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1988</a:t>
            </a:r>
            <a:endParaRPr lang="pl-PL" sz="5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  <a:defRPr/>
            </a:pPr>
            <a:r>
              <a:rPr lang="pl-PL" sz="2400" b="1" dirty="0">
                <a:solidFill>
                  <a:srgbClr val="002060"/>
                </a:solidFill>
              </a:rPr>
              <a:t>Naczelnik  Miasta i Gminy z dn. 2 lutego 1988r. </a:t>
            </a:r>
            <a:r>
              <a:rPr lang="pl-PL" sz="2400" dirty="0">
                <a:solidFill>
                  <a:srgbClr val="002060"/>
                </a:solidFill>
              </a:rPr>
              <a:t>nadał </a:t>
            </a: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Statut  </a:t>
            </a:r>
            <a:r>
              <a:rPr lang="pl-P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Miejsko </a:t>
            </a: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Gminnej Biblioteki  				</a:t>
            </a:r>
            <a:r>
              <a:rPr lang="pl-P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Publiczne</a:t>
            </a:r>
            <a:endParaRPr lang="pl-PL" dirty="0">
              <a:solidFill>
                <a:srgbClr val="002060"/>
              </a:solidFill>
            </a:endParaRPr>
          </a:p>
          <a:p>
            <a:pPr marL="114300" indent="0">
              <a:buNone/>
              <a:defRPr/>
            </a:pPr>
            <a:r>
              <a:rPr lang="pl-PL" sz="2400" u="sng" dirty="0">
                <a:solidFill>
                  <a:srgbClr val="002060"/>
                </a:solidFill>
              </a:rPr>
              <a:t>Sieć bibliotek podzielona została na: </a:t>
            </a:r>
          </a:p>
          <a:p>
            <a:pPr marL="114300" indent="0">
              <a:lnSpc>
                <a:spcPct val="150000"/>
              </a:lnSpc>
              <a:buNone/>
              <a:defRPr/>
            </a:pPr>
            <a:r>
              <a:rPr lang="pl-PL" dirty="0"/>
              <a:t>	</a:t>
            </a:r>
            <a:r>
              <a:rPr lang="pl-P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Wypożyczalnia </a:t>
            </a: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dorosłych </a:t>
            </a:r>
          </a:p>
          <a:p>
            <a:pPr marL="114300" indent="0">
              <a:lnSpc>
                <a:spcPct val="150000"/>
              </a:lnSpc>
              <a:buNone/>
              <a:defRPr/>
            </a:pP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pl-P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Oddział </a:t>
            </a: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dzieci </a:t>
            </a:r>
          </a:p>
          <a:p>
            <a:pPr marL="114300" indent="0">
              <a:lnSpc>
                <a:spcPct val="150000"/>
              </a:lnSpc>
              <a:buNone/>
              <a:defRPr/>
            </a:pP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1 </a:t>
            </a: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Filia Miejska </a:t>
            </a:r>
          </a:p>
          <a:p>
            <a:pPr marL="114300" indent="0">
              <a:lnSpc>
                <a:spcPct val="150000"/>
              </a:lnSpc>
              <a:buNone/>
              <a:defRPr/>
            </a:pP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6 </a:t>
            </a: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Filii Wiejskiej</a:t>
            </a:r>
          </a:p>
          <a:p>
            <a:pPr marL="1143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8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 1990 </a:t>
            </a:r>
            <a:endParaRPr lang="pl-PL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pl-PL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Miejska Biblioteka </a:t>
            </a:r>
            <a:r>
              <a:rPr lang="pl-PL" sz="3200" u="sng" dirty="0">
                <a:solidFill>
                  <a:srgbClr val="002060"/>
                </a:solidFill>
              </a:rPr>
              <a:t>stała się w pełni </a:t>
            </a:r>
            <a:r>
              <a:rPr lang="pl-PL" sz="3200" u="sng" dirty="0" smtClean="0">
                <a:solidFill>
                  <a:srgbClr val="002060"/>
                </a:solidFill>
              </a:rPr>
              <a:t>placówką      s a m o r z ą do w ą </a:t>
            </a:r>
          </a:p>
          <a:p>
            <a:pPr marL="114300" indent="0" algn="ctr">
              <a:buNone/>
            </a:pPr>
            <a:endParaRPr lang="pl-PL" sz="3200" dirty="0" smtClean="0"/>
          </a:p>
          <a:p>
            <a:pPr marL="114300" indent="0" algn="ctr">
              <a:buNone/>
            </a:pPr>
            <a:r>
              <a:rPr lang="pl-PL" sz="3200" dirty="0" smtClean="0">
                <a:solidFill>
                  <a:srgbClr val="002060"/>
                </a:solidFill>
              </a:rPr>
              <a:t>Powstaje </a:t>
            </a:r>
            <a:r>
              <a:rPr lang="pl-PL" sz="3200" dirty="0">
                <a:solidFill>
                  <a:srgbClr val="002060"/>
                </a:solidFill>
              </a:rPr>
              <a:t>samodzielna biblioteka, która stanowi jednostkę budżetową </a:t>
            </a:r>
            <a:r>
              <a:rPr lang="pl-PL" sz="3200" dirty="0" smtClean="0">
                <a:solidFill>
                  <a:srgbClr val="002060"/>
                </a:solidFill>
              </a:rPr>
              <a:t>              </a:t>
            </a:r>
            <a:r>
              <a:rPr lang="pl-PL" sz="3200" b="1" dirty="0" smtClean="0">
                <a:solidFill>
                  <a:srgbClr val="002060"/>
                </a:solidFill>
              </a:rPr>
              <a:t>Urzędu Miejskiego </a:t>
            </a:r>
          </a:p>
          <a:p>
            <a:pPr marL="114300" indent="0" algn="ctr">
              <a:buNone/>
            </a:pPr>
            <a:r>
              <a:rPr lang="pl-PL" sz="3200" dirty="0" smtClean="0">
                <a:solidFill>
                  <a:srgbClr val="002060"/>
                </a:solidFill>
              </a:rPr>
              <a:t>Taki </a:t>
            </a:r>
            <a:r>
              <a:rPr lang="pl-PL" sz="3200" dirty="0">
                <a:solidFill>
                  <a:srgbClr val="002060"/>
                </a:solidFill>
              </a:rPr>
              <a:t>status utrzymuje się do chwili obecnej.</a:t>
            </a:r>
          </a:p>
          <a:p>
            <a:pPr marL="114300" indent="0" algn="ctr">
              <a:buNone/>
            </a:pP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6505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3657600" cy="5433784"/>
          </a:xfrm>
        </p:spPr>
        <p:txBody>
          <a:bodyPr/>
          <a:lstStyle/>
          <a:p>
            <a:pPr marL="114300" indent="0">
              <a:buNone/>
            </a:pPr>
            <a:endParaRPr lang="pl-PL" sz="3600" dirty="0" smtClean="0"/>
          </a:p>
          <a:p>
            <a:pPr marL="114300" indent="0">
              <a:buNone/>
            </a:pPr>
            <a:r>
              <a:rPr lang="pl-PL" sz="3600" dirty="0" smtClean="0">
                <a:solidFill>
                  <a:srgbClr val="002060"/>
                </a:solidFill>
              </a:rPr>
              <a:t>Na </a:t>
            </a:r>
            <a:r>
              <a:rPr lang="pl-PL" sz="3600" dirty="0">
                <a:solidFill>
                  <a:srgbClr val="002060"/>
                </a:solidFill>
              </a:rPr>
              <a:t>stanowisko </a:t>
            </a:r>
            <a:r>
              <a:rPr lang="pl-PL" sz="3600" dirty="0" smtClean="0">
                <a:solidFill>
                  <a:srgbClr val="002060"/>
                </a:solidFill>
              </a:rPr>
              <a:t>dyrektora zostaje </a:t>
            </a:r>
            <a:r>
              <a:rPr lang="pl-PL" sz="3600" dirty="0">
                <a:solidFill>
                  <a:srgbClr val="002060"/>
                </a:solidFill>
              </a:rPr>
              <a:t>powołana </a:t>
            </a:r>
            <a:endParaRPr lang="pl-PL" sz="3600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l-PL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Jolanta  Bigus</a:t>
            </a:r>
            <a:endParaRPr lang="pl-PL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endParaRPr lang="pl-PL" sz="36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48680"/>
            <a:ext cx="3527658" cy="5622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95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 </a:t>
            </a:r>
            <a:r>
              <a:rPr lang="pl-PL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1992 </a:t>
            </a:r>
            <a:endParaRPr lang="pl-PL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pl-PL" altLang="pl-PL" sz="3200" dirty="0" smtClean="0"/>
              <a:t>W następstwie rozdziału miasta od gminy Gostynin powstaje </a:t>
            </a:r>
          </a:p>
          <a:p>
            <a:pPr marL="114300" indent="0" algn="ctr">
              <a:buNone/>
            </a:pPr>
            <a:r>
              <a:rPr lang="pl-PL" altLang="pl-PL" sz="3200" b="1" dirty="0" smtClean="0">
                <a:solidFill>
                  <a:srgbClr val="0070C0"/>
                </a:solidFill>
              </a:rPr>
              <a:t>Miejska Biblioteka  Publiczna</a:t>
            </a:r>
            <a:endParaRPr lang="pl-PL" altLang="pl-PL" sz="3200" dirty="0" smtClean="0"/>
          </a:p>
          <a:p>
            <a:pPr algn="ctr"/>
            <a:endParaRPr lang="pl-PL" altLang="pl-PL" sz="3200" dirty="0" smtClean="0"/>
          </a:p>
          <a:p>
            <a:pPr marL="114300" indent="0" algn="ctr">
              <a:buNone/>
            </a:pPr>
            <a:r>
              <a:rPr lang="pl-PL" altLang="pl-PL" sz="3200" dirty="0" smtClean="0"/>
              <a:t>Na mocy uchwały nr. </a:t>
            </a:r>
            <a:r>
              <a:rPr lang="pl-PL" altLang="pl-PL" sz="3200" b="1" dirty="0" smtClean="0"/>
              <a:t>43/V/92 Rady Miejskiej w Gostyninie </a:t>
            </a:r>
            <a:r>
              <a:rPr lang="pl-PL" altLang="pl-PL" sz="3200" dirty="0" smtClean="0"/>
              <a:t>nadano statut  </a:t>
            </a:r>
            <a:r>
              <a:rPr lang="pl-PL" altLang="pl-PL" sz="3200" b="1" dirty="0" smtClean="0">
                <a:solidFill>
                  <a:srgbClr val="0070C0"/>
                </a:solidFill>
              </a:rPr>
              <a:t>Miejskiej Biblioteki Publicznej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8539" y="162671"/>
            <a:ext cx="7620000" cy="1143000"/>
          </a:xfrm>
        </p:spPr>
        <p:txBody>
          <a:bodyPr/>
          <a:lstStyle/>
          <a:p>
            <a:pPr>
              <a:defRPr/>
            </a:pPr>
            <a:r>
              <a:rPr lang="pl-PL" sz="6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 1996</a:t>
            </a:r>
            <a:endParaRPr lang="pl-PL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5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898776" cy="4590288"/>
          </a:xfrm>
        </p:spPr>
        <p:txBody>
          <a:bodyPr/>
          <a:lstStyle/>
          <a:p>
            <a:pPr marL="114300" indent="0">
              <a:buNone/>
            </a:pPr>
            <a:endParaRPr lang="pl-PL" altLang="pl-PL" sz="2800" dirty="0" smtClean="0"/>
          </a:p>
          <a:p>
            <a:pPr marL="114300" indent="0">
              <a:buNone/>
            </a:pPr>
            <a:r>
              <a:rPr lang="pl-PL" altLang="pl-PL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Miejska Biblioteka   </a:t>
            </a:r>
          </a:p>
          <a:p>
            <a:pPr marL="114300" indent="0">
              <a:buNone/>
            </a:pPr>
            <a:r>
              <a:rPr lang="pl-PL" altLang="pl-PL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Publiczna</a:t>
            </a:r>
          </a:p>
          <a:p>
            <a:pPr marL="114300" indent="0">
              <a:buNone/>
            </a:pPr>
            <a:r>
              <a:rPr lang="pl-PL" altLang="pl-PL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w  Gostyninie</a:t>
            </a:r>
          </a:p>
          <a:p>
            <a:pPr marL="114300" indent="0">
              <a:buNone/>
            </a:pPr>
            <a:r>
              <a:rPr lang="pl-PL" altLang="pl-PL" sz="3200" b="1" dirty="0" smtClean="0">
                <a:solidFill>
                  <a:srgbClr val="002060"/>
                </a:solidFill>
              </a:rPr>
              <a:t>obchodziła  Jubileusz </a:t>
            </a:r>
          </a:p>
          <a:p>
            <a:pPr marL="114300" indent="0">
              <a:buNone/>
            </a:pPr>
            <a:r>
              <a:rPr lang="pl-PL" altLang="pl-PL" sz="4800" b="1" dirty="0" smtClean="0">
                <a:solidFill>
                  <a:srgbClr val="002060"/>
                </a:solidFill>
              </a:rPr>
              <a:t>       </a:t>
            </a:r>
            <a:r>
              <a:rPr lang="pl-PL" altLang="pl-PL" sz="4800" b="1" i="1" dirty="0" smtClean="0">
                <a:solidFill>
                  <a:srgbClr val="002060"/>
                </a:solidFill>
              </a:rPr>
              <a:t>50-</a:t>
            </a:r>
            <a:r>
              <a:rPr lang="pl-PL" altLang="pl-PL" sz="4400" b="1" i="1" dirty="0" smtClean="0">
                <a:solidFill>
                  <a:srgbClr val="002060"/>
                </a:solidFill>
              </a:rPr>
              <a:t>lecia</a:t>
            </a:r>
            <a:r>
              <a:rPr lang="pl-PL" altLang="pl-PL" sz="4800" b="1" i="1" dirty="0" smtClean="0">
                <a:solidFill>
                  <a:srgbClr val="002060"/>
                </a:solidFill>
              </a:rPr>
              <a:t>   </a:t>
            </a:r>
          </a:p>
          <a:p>
            <a:pPr marL="114300" indent="0">
              <a:buNone/>
            </a:pPr>
            <a:r>
              <a:rPr lang="pl-PL" altLang="pl-PL" sz="4000" b="1" i="1" dirty="0" smtClean="0">
                <a:solidFill>
                  <a:srgbClr val="002060"/>
                </a:solidFill>
              </a:rPr>
              <a:t>        istnienia   </a:t>
            </a:r>
          </a:p>
          <a:p>
            <a:pPr marL="114300" indent="0">
              <a:buNone/>
            </a:pPr>
            <a:endParaRPr lang="pl-PL" altLang="pl-PL" dirty="0" smtClean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2656359" cy="485254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7620000" cy="1143000"/>
          </a:xfrm>
        </p:spPr>
        <p:txBody>
          <a:bodyPr/>
          <a:lstStyle/>
          <a:p>
            <a:r>
              <a:rPr lang="pl-PL" sz="6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 2006</a:t>
            </a:r>
            <a:endParaRPr lang="pl-PL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4283968" cy="5353338"/>
          </a:xfrm>
        </p:spPr>
        <p:txBody>
          <a:bodyPr/>
          <a:lstStyle/>
          <a:p>
            <a:pPr marL="114300" indent="0" algn="ctr">
              <a:buNone/>
            </a:pPr>
            <a:endParaRPr lang="pl-PL" sz="2800" dirty="0" smtClean="0"/>
          </a:p>
          <a:p>
            <a:pPr marL="114300" indent="0" algn="ctr">
              <a:buNone/>
            </a:pPr>
            <a:r>
              <a:rPr lang="pl-PL" sz="2800" dirty="0" smtClean="0">
                <a:solidFill>
                  <a:srgbClr val="002060"/>
                </a:solidFill>
              </a:rPr>
              <a:t>Mocą </a:t>
            </a:r>
            <a:r>
              <a:rPr lang="pl-PL" sz="2800" dirty="0">
                <a:solidFill>
                  <a:srgbClr val="002060"/>
                </a:solidFill>
              </a:rPr>
              <a:t>Uchwały Rady Miejskiej w Gostyninie z </a:t>
            </a:r>
            <a:r>
              <a:rPr lang="pl-PL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dn.28.02.2006 r. </a:t>
            </a:r>
            <a:r>
              <a:rPr lang="pl-PL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Miejska Biblioteka Publiczna </a:t>
            </a:r>
            <a:endParaRPr lang="pl-PL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ctr">
              <a:buNone/>
            </a:pPr>
            <a:r>
              <a:rPr lang="pl-PL" dirty="0">
                <a:solidFill>
                  <a:srgbClr val="002060"/>
                </a:solidFill>
              </a:rPr>
              <a:t>o</a:t>
            </a:r>
            <a:r>
              <a:rPr lang="pl-PL" sz="2800" dirty="0" smtClean="0">
                <a:solidFill>
                  <a:srgbClr val="002060"/>
                </a:solidFill>
              </a:rPr>
              <a:t>trzymuje</a:t>
            </a:r>
          </a:p>
          <a:p>
            <a:pPr marL="114300" indent="0" algn="ctr">
              <a:buNone/>
            </a:pPr>
            <a:r>
              <a:rPr lang="pl-PL" sz="2800" dirty="0" smtClean="0">
                <a:solidFill>
                  <a:srgbClr val="002060"/>
                </a:solidFill>
              </a:rPr>
              <a:t> </a:t>
            </a:r>
            <a:r>
              <a:rPr lang="pl-PL" sz="2800" dirty="0">
                <a:solidFill>
                  <a:srgbClr val="002060"/>
                </a:solidFill>
              </a:rPr>
              <a:t>imię</a:t>
            </a: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14300" indent="0" algn="ctr">
              <a:buNone/>
            </a:pPr>
            <a:r>
              <a:rPr lang="pl-PL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Jakuba </a:t>
            </a:r>
            <a:r>
              <a:rPr lang="pl-PL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pl-PL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Gostynina </a:t>
            </a:r>
          </a:p>
          <a:p>
            <a:pPr marL="114300" indent="0" algn="ctr">
              <a:buNone/>
            </a:pPr>
            <a:endParaRPr lang="pl-PL" sz="2800" dirty="0"/>
          </a:p>
          <a:p>
            <a:pPr marL="114300" indent="0" algn="ctr">
              <a:buNone/>
            </a:pP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64704"/>
            <a:ext cx="3886002" cy="5289451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52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1"/>
          <p:cNvSpPr>
            <a:spLocks noGrp="1"/>
          </p:cNvSpPr>
          <p:nvPr>
            <p:ph type="body" idx="1"/>
          </p:nvPr>
        </p:nvSpPr>
        <p:spPr>
          <a:xfrm>
            <a:off x="4572000" y="1628800"/>
            <a:ext cx="3657600" cy="639762"/>
          </a:xfrm>
        </p:spPr>
        <p:txBody>
          <a:bodyPr/>
          <a:lstStyle/>
          <a:p>
            <a:r>
              <a:rPr lang="pl-PL" sz="2500" i="1" dirty="0">
                <a:solidFill>
                  <a:srgbClr val="C00000"/>
                </a:solidFill>
              </a:rPr>
              <a:t>d</a:t>
            </a:r>
            <a:r>
              <a:rPr lang="pl-PL" sz="2500" i="1" dirty="0" smtClean="0">
                <a:solidFill>
                  <a:srgbClr val="C00000"/>
                </a:solidFill>
              </a:rPr>
              <a:t>r Lucyna  Nowak</a:t>
            </a:r>
            <a:endParaRPr lang="pl-PL" sz="2500" i="1" dirty="0">
              <a:solidFill>
                <a:srgbClr val="C00000"/>
              </a:solidFill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29923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4984"/>
            <a:ext cx="621510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0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149021" cy="5472608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546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79512" y="2996952"/>
            <a:ext cx="8064896" cy="4104456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4400" dirty="0">
                <a:solidFill>
                  <a:srgbClr val="0070C0"/>
                </a:solidFill>
              </a:rPr>
              <a:t/>
            </a:r>
            <a:br>
              <a:rPr lang="pl-PL" sz="4400" dirty="0">
                <a:solidFill>
                  <a:srgbClr val="0070C0"/>
                </a:solidFill>
              </a:rPr>
            </a:br>
            <a: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Pracownicy                 </a:t>
            </a:r>
            <a:r>
              <a:rPr lang="pl-PL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Miejskiej </a:t>
            </a:r>
            <a:r>
              <a:rPr lang="pl-PL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Biblioteki  Publicznej </a:t>
            </a:r>
            <a:r>
              <a:rPr lang="pl-PL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Gostyninie </a:t>
            </a:r>
            <a: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Jakuba z Gostynin                 </a:t>
            </a:r>
            <a: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wczoraj </a:t>
            </a:r>
            <a:r>
              <a:rPr lang="pl-PL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dziś.....</a:t>
            </a:r>
            <a:r>
              <a:rPr lang="pl-PL" sz="4400" dirty="0">
                <a:solidFill>
                  <a:srgbClr val="0070C0"/>
                </a:solidFill>
              </a:rPr>
              <a:t/>
            </a:r>
            <a:br>
              <a:rPr lang="pl-PL" sz="4400" dirty="0">
                <a:solidFill>
                  <a:srgbClr val="0070C0"/>
                </a:solidFill>
              </a:rPr>
            </a:br>
            <a:endParaRPr lang="pl-PL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836712"/>
            <a:ext cx="77768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0070C0"/>
                </a:solidFill>
              </a:rPr>
              <a:t>JESTEŚMY TU I TERAZ. ŚWIĘTUJEMY DZISIAJ 70- LECIE ISTNIENIA NASZEJ PLACÓWKI. BIBLIOTEKA NASZA SŁUŻY NADAL POWSZECHNEJ DOSTĘPNOŚCI DO KSIĄŻEK     I ROZWIJANIU INTELEKTUALNEMU MIESZKAŃCÓW MIASTA.</a:t>
            </a:r>
          </a:p>
          <a:p>
            <a:r>
              <a:rPr lang="pl-PL" sz="3200" b="1" dirty="0" smtClean="0">
                <a:solidFill>
                  <a:srgbClr val="0070C0"/>
                </a:solidFill>
              </a:rPr>
              <a:t>ZARÓWNO JEJ KSZTAŁT OBECNY I DOROBEK TO ZASŁUGA CAŁEJ RZESZY BIBLIOTEKARZY, KTÓRZY NA PRZESTRZENI LAT ZWIĄZANI BYLI Z TĄ PLACÓWKĄ I TU REALIZOWALI SWOJE ZAWODOWE AMBICJE.</a:t>
            </a:r>
            <a:endParaRPr lang="pl-PL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1143000"/>
          </a:xfrm>
        </p:spPr>
        <p:txBody>
          <a:bodyPr/>
          <a:lstStyle/>
          <a:p>
            <a:r>
              <a:rPr lang="pl-PL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1948</a:t>
            </a:r>
            <a:endParaRPr lang="pl-PL" sz="5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3682752" cy="4569371"/>
          </a:xfrm>
        </p:spPr>
        <p:txBody>
          <a:bodyPr/>
          <a:lstStyle/>
          <a:p>
            <a:pPr marL="114300" indent="0" algn="ctr">
              <a:buNone/>
            </a:pPr>
            <a:r>
              <a:rPr lang="pl-PL" sz="2500" dirty="0">
                <a:solidFill>
                  <a:srgbClr val="002060"/>
                </a:solidFill>
              </a:rPr>
              <a:t>Przystąpiono do organizacji </a:t>
            </a:r>
            <a:endParaRPr lang="pl-PL" sz="2500" dirty="0" smtClean="0">
              <a:solidFill>
                <a:srgbClr val="002060"/>
              </a:solidFill>
            </a:endParaRPr>
          </a:p>
          <a:p>
            <a:pPr marL="114300" indent="0" algn="ctr">
              <a:buNone/>
            </a:pPr>
            <a:r>
              <a:rPr lang="pl-P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Biblioteki </a:t>
            </a: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Miejskiej </a:t>
            </a:r>
            <a:r>
              <a:rPr lang="pl-PL" sz="2500" dirty="0"/>
              <a:t>i </a:t>
            </a:r>
            <a:r>
              <a:rPr lang="pl-PL" sz="2500" dirty="0">
                <a:solidFill>
                  <a:srgbClr val="002060"/>
                </a:solidFill>
              </a:rPr>
              <a:t>tego roku </a:t>
            </a:r>
            <a:r>
              <a:rPr lang="pl-PL" sz="2500" dirty="0" smtClean="0">
                <a:solidFill>
                  <a:srgbClr val="002060"/>
                </a:solidFill>
              </a:rPr>
              <a:t>udostępniono </a:t>
            </a:r>
            <a:r>
              <a:rPr lang="pl-PL" sz="2500" dirty="0">
                <a:solidFill>
                  <a:srgbClr val="002060"/>
                </a:solidFill>
              </a:rPr>
              <a:t>ją mieszkańcom </a:t>
            </a:r>
            <a:r>
              <a:rPr lang="pl-PL" sz="2500" dirty="0" smtClean="0">
                <a:solidFill>
                  <a:srgbClr val="002060"/>
                </a:solidFill>
              </a:rPr>
              <a:t>miasta.</a:t>
            </a:r>
          </a:p>
          <a:p>
            <a:pPr marL="114300" indent="0" algn="ctr">
              <a:buNone/>
            </a:pPr>
            <a:r>
              <a:rPr lang="pl-PL" sz="2500" dirty="0" smtClean="0">
                <a:solidFill>
                  <a:srgbClr val="002060"/>
                </a:solidFill>
              </a:rPr>
              <a:t>Mieściła </a:t>
            </a:r>
            <a:r>
              <a:rPr lang="pl-PL" sz="2500" dirty="0">
                <a:solidFill>
                  <a:srgbClr val="002060"/>
                </a:solidFill>
              </a:rPr>
              <a:t>się w tym samym budynku co </a:t>
            </a:r>
            <a:endParaRPr lang="pl-PL" sz="2500" dirty="0" smtClean="0">
              <a:solidFill>
                <a:srgbClr val="002060"/>
              </a:solidFill>
            </a:endParaRPr>
          </a:p>
          <a:p>
            <a:pPr marL="114300" indent="0" algn="ctr">
              <a:buNone/>
            </a:pPr>
            <a:r>
              <a:rPr lang="pl-PL" sz="2500" dirty="0" smtClean="0">
                <a:solidFill>
                  <a:srgbClr val="002060"/>
                </a:solidFill>
              </a:rPr>
              <a:t>Biblioteka </a:t>
            </a:r>
            <a:r>
              <a:rPr lang="pl-PL" sz="2500" dirty="0">
                <a:solidFill>
                  <a:srgbClr val="002060"/>
                </a:solidFill>
              </a:rPr>
              <a:t>Powiatowa a kierownictwo jej powierzono </a:t>
            </a:r>
            <a:endParaRPr lang="pl-PL" sz="2500" dirty="0" smtClean="0">
              <a:solidFill>
                <a:srgbClr val="002060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4355976" y="1988840"/>
            <a:ext cx="3657600" cy="639762"/>
          </a:xfrm>
        </p:spPr>
        <p:txBody>
          <a:bodyPr/>
          <a:lstStyle/>
          <a:p>
            <a:r>
              <a:rPr lang="pl-PL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Stanisławie Gierblińskiej</a:t>
            </a:r>
          </a:p>
          <a:p>
            <a:endParaRPr lang="pl-PL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76872"/>
            <a:ext cx="3709513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89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4788024" y="1340768"/>
            <a:ext cx="3657600" cy="639762"/>
          </a:xfrm>
        </p:spPr>
        <p:txBody>
          <a:bodyPr/>
          <a:lstStyle/>
          <a:p>
            <a:pPr algn="l"/>
            <a:r>
              <a:rPr lang="pl-PL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stoją od lewej : </a:t>
            </a: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202996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ymbol zastępczy zawartości 8"/>
          <p:cNvSpPr>
            <a:spLocks noGrp="1"/>
          </p:cNvSpPr>
          <p:nvPr>
            <p:ph sz="quarter" idx="4"/>
          </p:nvPr>
        </p:nvSpPr>
        <p:spPr>
          <a:xfrm>
            <a:off x="4572000" y="2492896"/>
            <a:ext cx="3657600" cy="3951288"/>
          </a:xfrm>
        </p:spPr>
        <p:txBody>
          <a:bodyPr/>
          <a:lstStyle/>
          <a:p>
            <a:pPr marL="114300" indent="0">
              <a:buNone/>
            </a:pPr>
            <a:r>
              <a:rPr lang="pl-PL" b="1" i="1" dirty="0" smtClean="0"/>
              <a:t>Powiedziuk J.– </a:t>
            </a:r>
            <a:r>
              <a:rPr lang="pl-PL" sz="2000" dirty="0" smtClean="0"/>
              <a:t>woźny </a:t>
            </a:r>
          </a:p>
          <a:p>
            <a:pPr marL="114300" indent="0">
              <a:buNone/>
            </a:pPr>
            <a:endParaRPr lang="pl-PL" b="1" i="1" dirty="0" smtClean="0"/>
          </a:p>
          <a:p>
            <a:pPr marL="114300" indent="0">
              <a:buNone/>
            </a:pPr>
            <a:r>
              <a:rPr lang="pl-PL" b="1" i="1" dirty="0" smtClean="0"/>
              <a:t>Ciemieniewska  I.– </a:t>
            </a:r>
            <a:r>
              <a:rPr lang="pl-PL" sz="2000" dirty="0" smtClean="0"/>
              <a:t>kier. </a:t>
            </a:r>
            <a:r>
              <a:rPr lang="pl-PL" sz="2000" dirty="0"/>
              <a:t>D</a:t>
            </a:r>
            <a:r>
              <a:rPr lang="pl-PL" sz="2000" dirty="0" smtClean="0"/>
              <a:t>ziału  Instrukcyjno – Metod.</a:t>
            </a:r>
          </a:p>
          <a:p>
            <a:pPr marL="114300" indent="0">
              <a:buNone/>
            </a:pPr>
            <a:endParaRPr lang="pl-PL" sz="2000" dirty="0"/>
          </a:p>
          <a:p>
            <a:pPr marL="114300" indent="0">
              <a:buNone/>
            </a:pPr>
            <a:r>
              <a:rPr lang="pl-PL" b="1" i="1" dirty="0" smtClean="0"/>
              <a:t>Michałowska J. </a:t>
            </a:r>
            <a:r>
              <a:rPr lang="pl-PL" dirty="0" smtClean="0"/>
              <a:t>– </a:t>
            </a:r>
            <a:r>
              <a:rPr lang="pl-PL" sz="2000" dirty="0" smtClean="0"/>
              <a:t>kier. Biblioteki Powiatowej; </a:t>
            </a:r>
          </a:p>
          <a:p>
            <a:pPr marL="114300" indent="0">
              <a:buNone/>
            </a:pPr>
            <a:endParaRPr lang="pl-PL" sz="2000" dirty="0" smtClean="0"/>
          </a:p>
          <a:p>
            <a:pPr marL="114300" indent="0">
              <a:buNone/>
            </a:pPr>
            <a:r>
              <a:rPr lang="pl-PL" b="1" i="1" dirty="0" smtClean="0"/>
              <a:t>czytelniczka</a:t>
            </a:r>
            <a:endParaRPr lang="pl-PL" b="1" i="1" dirty="0"/>
          </a:p>
        </p:txBody>
      </p:sp>
    </p:spTree>
    <p:extLst>
      <p:ext uri="{BB962C8B-B14F-4D97-AF65-F5344CB8AC3E}">
        <p14:creationId xmlns:p14="http://schemas.microsoft.com/office/powerpoint/2010/main" val="2272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1008112"/>
          </a:xfrm>
        </p:spPr>
        <p:txBody>
          <a:bodyPr/>
          <a:lstStyle/>
          <a:p>
            <a:pPr algn="ctr">
              <a:defRPr/>
            </a:pPr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Stanisława   Gierblińska                </a:t>
            </a:r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 </a:t>
            </a:r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pochylona  nad  kartoteką </a:t>
            </a:r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l-PL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5655624" cy="3873628"/>
          </a:xfrm>
        </p:spPr>
      </p:pic>
      <p:sp>
        <p:nvSpPr>
          <p:cNvPr id="31749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323528" y="5373216"/>
            <a:ext cx="7560840" cy="936104"/>
          </a:xfrm>
        </p:spPr>
        <p:txBody>
          <a:bodyPr/>
          <a:lstStyle/>
          <a:p>
            <a:endParaRPr lang="pl-PL" altLang="pl-PL" sz="3200" dirty="0" smtClean="0"/>
          </a:p>
          <a:p>
            <a:endParaRPr lang="pl-PL" altLang="pl-PL" sz="3200" dirty="0"/>
          </a:p>
          <a:p>
            <a:endParaRPr lang="pl-PL" altLang="pl-PL" sz="3200" dirty="0" smtClean="0"/>
          </a:p>
          <a:p>
            <a:endParaRPr lang="pl-PL" altLang="pl-PL" sz="3200" dirty="0"/>
          </a:p>
          <a:p>
            <a:endParaRPr lang="pl-PL" altLang="pl-PL" sz="3200" dirty="0" smtClean="0"/>
          </a:p>
          <a:p>
            <a:pPr algn="l"/>
            <a:r>
              <a:rPr lang="pl-PL" altLang="pl-PL" sz="3200" dirty="0" smtClean="0"/>
              <a:t>                  </a:t>
            </a:r>
          </a:p>
          <a:p>
            <a:pPr algn="l"/>
            <a:r>
              <a:rPr lang="pl-PL" altLang="pl-PL" sz="3200" b="0" i="1" dirty="0" smtClean="0"/>
              <a:t>    </a:t>
            </a:r>
            <a:r>
              <a:rPr lang="pl-PL" altLang="pl-PL" sz="2800" i="1" dirty="0" smtClean="0">
                <a:solidFill>
                  <a:srgbClr val="0070C0"/>
                </a:solidFill>
              </a:rPr>
              <a:t>pierwsza kierownik  </a:t>
            </a:r>
            <a:r>
              <a:rPr lang="pl-PL" altLang="pl-PL" sz="3600" dirty="0" smtClean="0">
                <a:solidFill>
                  <a:srgbClr val="0070C0"/>
                </a:solidFill>
              </a:rPr>
              <a:t>Biblioteki Miejskiej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836712"/>
            <a:ext cx="3657600" cy="3312368"/>
          </a:xfrm>
        </p:spPr>
        <p:txBody>
          <a:bodyPr/>
          <a:lstStyle/>
          <a:p>
            <a:pPr marL="114300" indent="0" algn="ctr">
              <a:buNone/>
            </a:pPr>
            <a:r>
              <a:rPr lang="pl-PL" altLang="pl-PL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Janina  </a:t>
            </a:r>
            <a:r>
              <a:rPr lang="pl-PL" altLang="pl-PL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Michałowska </a:t>
            </a:r>
          </a:p>
          <a:p>
            <a:pPr marL="114300" indent="0" algn="ctr">
              <a:buNone/>
            </a:pPr>
            <a:r>
              <a:rPr lang="pl-PL" altLang="pl-PL" sz="3200" b="1" i="1" dirty="0">
                <a:solidFill>
                  <a:srgbClr val="0070C0"/>
                </a:solidFill>
              </a:rPr>
              <a:t>1948-1965 </a:t>
            </a:r>
            <a:endParaRPr lang="pl-PL" altLang="pl-PL" sz="3200" b="1" i="1" dirty="0" smtClean="0">
              <a:solidFill>
                <a:srgbClr val="0070C0"/>
              </a:solidFill>
            </a:endParaRPr>
          </a:p>
          <a:p>
            <a:pPr marL="114300" indent="0" algn="ctr">
              <a:buNone/>
            </a:pPr>
            <a:endParaRPr lang="pl-PL" altLang="pl-PL" sz="3200" dirty="0" smtClean="0">
              <a:solidFill>
                <a:schemeClr val="tx2"/>
              </a:solidFill>
            </a:endParaRPr>
          </a:p>
          <a:p>
            <a:pPr marL="114300" indent="0">
              <a:buNone/>
            </a:pPr>
            <a:r>
              <a:rPr lang="pl-PL" altLang="pl-PL" sz="2800" b="1" i="1" dirty="0" smtClean="0">
                <a:solidFill>
                  <a:srgbClr val="0070C0"/>
                </a:solidFill>
              </a:rPr>
              <a:t>            kierownik </a:t>
            </a:r>
          </a:p>
          <a:p>
            <a:pPr marL="114300" indent="0" algn="ctr">
              <a:buNone/>
            </a:pPr>
            <a:r>
              <a:rPr lang="pl-PL" alt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Biblioteki Powiatowej</a:t>
            </a:r>
            <a:endParaRPr lang="pl-PL" alt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3428074" cy="429451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018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tekstu 2"/>
          <p:cNvSpPr>
            <a:spLocks noGrp="1"/>
          </p:cNvSpPr>
          <p:nvPr>
            <p:ph type="body" idx="1"/>
          </p:nvPr>
        </p:nvSpPr>
        <p:spPr>
          <a:xfrm>
            <a:off x="107504" y="5877272"/>
            <a:ext cx="4089648" cy="272476"/>
          </a:xfrm>
        </p:spPr>
        <p:txBody>
          <a:bodyPr/>
          <a:lstStyle/>
          <a:p>
            <a:r>
              <a:rPr lang="pl-PL" alt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Helena  Zielińska</a:t>
            </a:r>
          </a:p>
          <a:p>
            <a:r>
              <a:rPr lang="pl-PL" altLang="pl-PL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dyrektor</a:t>
            </a:r>
          </a:p>
          <a:p>
            <a:r>
              <a:rPr lang="pl-PL" altLang="pl-PL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1965 - 1990</a:t>
            </a: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262069" cy="4248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2772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139952" y="5373216"/>
            <a:ext cx="4018211" cy="792088"/>
          </a:xfrm>
        </p:spPr>
        <p:txBody>
          <a:bodyPr/>
          <a:lstStyle/>
          <a:p>
            <a:r>
              <a:rPr lang="pl-PL" alt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Jolanta  Bigus</a:t>
            </a:r>
          </a:p>
          <a:p>
            <a:r>
              <a:rPr lang="pl-PL" altLang="pl-PL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dyrektor</a:t>
            </a:r>
          </a:p>
          <a:p>
            <a:r>
              <a:rPr lang="pl-PL" altLang="pl-PL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1990 - 2016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3225958" cy="42748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5536" y="3861048"/>
            <a:ext cx="3657600" cy="639762"/>
          </a:xfrm>
        </p:spPr>
        <p:txBody>
          <a:bodyPr/>
          <a:lstStyle/>
          <a:p>
            <a:r>
              <a:rPr 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Katarzyna Leśniewska </a:t>
            </a:r>
          </a:p>
          <a:p>
            <a:r>
              <a:rPr lang="pl-PL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l-PL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yrektor </a:t>
            </a:r>
          </a:p>
          <a:p>
            <a:r>
              <a:rPr lang="pl-PL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pl-PL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20688"/>
            <a:ext cx="4245901" cy="5561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851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20000" cy="1143000"/>
          </a:xfrm>
        </p:spPr>
        <p:txBody>
          <a:bodyPr/>
          <a:lstStyle/>
          <a:p>
            <a:r>
              <a:rPr lang="pl-PL" b="1" dirty="0" smtClean="0">
                <a:solidFill>
                  <a:srgbClr val="0070C0"/>
                </a:solidFill>
              </a:rPr>
              <a:t>Instruktorzy :</a:t>
            </a:r>
            <a:endParaRPr lang="pl-PL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Symbol zastępczy zawartości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5324932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Bibliotekarze :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201416"/>
              </p:ext>
            </p:extLst>
          </p:nvPr>
        </p:nvGraphicFramePr>
        <p:xfrm>
          <a:off x="395536" y="1412776"/>
          <a:ext cx="7848872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95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700175"/>
              </p:ext>
            </p:extLst>
          </p:nvPr>
        </p:nvGraphicFramePr>
        <p:xfrm>
          <a:off x="467544" y="377280"/>
          <a:ext cx="784887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18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819442"/>
              </p:ext>
            </p:extLst>
          </p:nvPr>
        </p:nvGraphicFramePr>
        <p:xfrm>
          <a:off x="539552" y="1052736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33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620000" cy="1143000"/>
          </a:xfrm>
        </p:spPr>
        <p:txBody>
          <a:bodyPr/>
          <a:lstStyle/>
          <a:p>
            <a:pPr algn="ctr"/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Wypożyczalnia dla Dorosłych – Gostynin </a:t>
            </a:r>
            <a:endParaRPr lang="pl-PL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383545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27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323528" y="620688"/>
            <a:ext cx="3744416" cy="5544617"/>
          </a:xfrm>
        </p:spPr>
        <p:txBody>
          <a:bodyPr/>
          <a:lstStyle/>
          <a:p>
            <a:pPr marL="114300" indent="0" algn="just">
              <a:buNone/>
            </a:pPr>
            <a:r>
              <a:rPr lang="pl-PL" sz="3200" dirty="0" smtClean="0"/>
              <a:t> </a:t>
            </a:r>
            <a:r>
              <a:rPr lang="pl-PL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Kierownikiem </a:t>
            </a:r>
          </a:p>
          <a:p>
            <a:pPr marL="114300" indent="0" algn="just">
              <a:buNone/>
            </a:pPr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Biblioteki Powiatowej</a:t>
            </a:r>
          </a:p>
          <a:p>
            <a:pPr marL="114300" indent="0" algn="just">
              <a:buNone/>
            </a:pPr>
            <a:endParaRPr lang="pl-PL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just">
              <a:buNone/>
            </a:pP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dirty="0" smtClean="0">
                <a:solidFill>
                  <a:srgbClr val="002060"/>
                </a:solidFill>
              </a:rPr>
              <a:t>zostaje </a:t>
            </a:r>
          </a:p>
          <a:p>
            <a:pPr marL="114300" indent="0" algn="just">
              <a:buNone/>
            </a:pPr>
            <a:endParaRPr lang="pl-PL" sz="3200" dirty="0" smtClean="0"/>
          </a:p>
          <a:p>
            <a:pPr marL="114300" indent="0" algn="just">
              <a:buNone/>
            </a:pPr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Janina Michałowska</a:t>
            </a:r>
            <a:endParaRPr lang="pl-PL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just">
              <a:buNone/>
            </a:pPr>
            <a:r>
              <a:rPr lang="pl-PL" sz="3200" i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(1948-1965) </a:t>
            </a:r>
          </a:p>
          <a:p>
            <a:pPr marL="114300" indent="0" algn="just">
              <a:buNone/>
            </a:pPr>
            <a:endParaRPr lang="pl-PL" sz="32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80728"/>
            <a:ext cx="3679988" cy="4610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0686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19" y="116632"/>
            <a:ext cx="8208913" cy="1143000"/>
          </a:xfrm>
        </p:spPr>
        <p:txBody>
          <a:bodyPr/>
          <a:lstStyle/>
          <a:p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Wypożyczalnia  dla  dorosłych  dziś</a:t>
            </a:r>
            <a:endParaRPr lang="pl-PL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251520" y="5733256"/>
            <a:ext cx="3657600" cy="639762"/>
          </a:xfrm>
        </p:spPr>
        <p:txBody>
          <a:bodyPr/>
          <a:lstStyle/>
          <a:p>
            <a:r>
              <a:rPr 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Grażyna Stępka</a:t>
            </a:r>
            <a:endParaRPr lang="pl-PL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5580622" cy="3720413"/>
          </a:xfrm>
        </p:spPr>
      </p:pic>
      <p:sp>
        <p:nvSpPr>
          <p:cNvPr id="10" name="Symbol zastępczy tekstu 9"/>
          <p:cNvSpPr>
            <a:spLocks noGrp="1"/>
          </p:cNvSpPr>
          <p:nvPr>
            <p:ph type="body" sz="quarter" idx="3"/>
          </p:nvPr>
        </p:nvSpPr>
        <p:spPr>
          <a:xfrm>
            <a:off x="4211960" y="5733256"/>
            <a:ext cx="4017640" cy="639762"/>
          </a:xfrm>
        </p:spPr>
        <p:txBody>
          <a:bodyPr/>
          <a:lstStyle/>
          <a:p>
            <a:r>
              <a:rPr lang="pl-PL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Marzena Ligocka </a:t>
            </a:r>
            <a:r>
              <a:rPr lang="pl-PL" sz="3600" i="1" dirty="0" smtClean="0">
                <a:solidFill>
                  <a:srgbClr val="C00000"/>
                </a:solidFill>
              </a:rPr>
              <a:t> </a:t>
            </a:r>
            <a:r>
              <a:rPr lang="pl-PL" sz="2500" i="1" dirty="0" smtClean="0">
                <a:solidFill>
                  <a:srgbClr val="C00000"/>
                </a:solidFill>
              </a:rPr>
              <a:t>kierownik</a:t>
            </a:r>
            <a:endParaRPr lang="pl-PL" sz="25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23528" y="4653136"/>
            <a:ext cx="7543800" cy="144016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Dane statystyczne </a:t>
            </a:r>
            <a:b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Miejskiej Biblioteki Publicznej</a:t>
            </a:r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Jakuba z Gostynina</a:t>
            </a:r>
            <a:br>
              <a:rPr lang="pl-PL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Gostyninie </a:t>
            </a:r>
            <a:endParaRPr lang="pl-PL" sz="4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558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Czytelnicy  w  latach 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/>
              <a:t>	</a:t>
            </a:r>
            <a:r>
              <a:rPr lang="pl-PL" sz="4000" b="1" dirty="0" smtClean="0"/>
              <a:t>			             </a:t>
            </a:r>
            <a:r>
              <a:rPr lang="pl-PL" sz="4000" i="1" dirty="0" smtClean="0">
                <a:solidFill>
                  <a:srgbClr val="0070C0"/>
                </a:solidFill>
              </a:rPr>
              <a:t>1992- 2003</a:t>
            </a:r>
            <a:endParaRPr lang="pl-PL" sz="4000" i="1" dirty="0">
              <a:solidFill>
                <a:srgbClr val="0070C0"/>
              </a:solidFill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961579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6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730681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Czytelnicy  w  latach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>                                 </a:t>
            </a:r>
            <a:r>
              <a:rPr lang="pl-PL" sz="4800" i="1" dirty="0" smtClean="0">
                <a:solidFill>
                  <a:srgbClr val="0070C0"/>
                </a:solidFill>
              </a:rPr>
              <a:t>      </a:t>
            </a:r>
            <a:r>
              <a:rPr lang="pl-PL" sz="4000" i="1" dirty="0" smtClean="0">
                <a:solidFill>
                  <a:srgbClr val="0070C0"/>
                </a:solidFill>
              </a:rPr>
              <a:t>2004 - 2015</a:t>
            </a:r>
            <a:endParaRPr lang="pl-PL" sz="4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1143000"/>
          </a:xfrm>
        </p:spPr>
        <p:txBody>
          <a:bodyPr/>
          <a:lstStyle/>
          <a:p>
            <a:r>
              <a:rPr lang="pl-PL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Wypożyczenia  księgozbioru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 			      </a:t>
            </a:r>
            <a:r>
              <a:rPr lang="pl-PL" sz="4000" i="1" dirty="0" smtClean="0">
                <a:solidFill>
                  <a:srgbClr val="0070C0"/>
                </a:solidFill>
              </a:rPr>
              <a:t>w latach 1992 -2003</a:t>
            </a:r>
            <a:endParaRPr lang="pl-PL" sz="4000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2908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02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620000" cy="1143000"/>
          </a:xfrm>
        </p:spPr>
        <p:txBody>
          <a:bodyPr/>
          <a:lstStyle/>
          <a:p>
            <a:r>
              <a:rPr lang="pl-PL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Wypożyczenia  księgozbioru</a:t>
            </a: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3200" dirty="0" smtClean="0"/>
              <a:t>                                          </a:t>
            </a:r>
            <a:r>
              <a:rPr lang="pl-PL" sz="4000" i="1" dirty="0" smtClean="0">
                <a:solidFill>
                  <a:srgbClr val="0070C0"/>
                </a:solidFill>
              </a:rPr>
              <a:t>w latach 2004 - 2015</a:t>
            </a:r>
            <a:endParaRPr lang="pl-PL" sz="4000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6642801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21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Przybytki     księgozbioru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   			</a:t>
            </a:r>
            <a:r>
              <a:rPr lang="pl-PL" sz="4000" i="1" dirty="0" smtClean="0">
                <a:solidFill>
                  <a:srgbClr val="0070C0"/>
                </a:solidFill>
              </a:rPr>
              <a:t>w latach  1992 - 2003</a:t>
            </a:r>
            <a:endParaRPr lang="pl-PL" sz="4000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966930"/>
              </p:ext>
            </p:extLst>
          </p:nvPr>
        </p:nvGraphicFramePr>
        <p:xfrm>
          <a:off x="539552" y="1556792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63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992888" cy="1143000"/>
          </a:xfrm>
        </p:spPr>
        <p:txBody>
          <a:bodyPr/>
          <a:lstStyle/>
          <a:p>
            <a:r>
              <a:rPr lang="pl-PL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Przybytki  księgozbioru </a:t>
            </a: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4400" dirty="0" smtClean="0"/>
              <a:t>                              </a:t>
            </a:r>
            <a:r>
              <a:rPr lang="pl-PL" sz="4400" i="1" dirty="0" smtClean="0">
                <a:solidFill>
                  <a:srgbClr val="0070C0"/>
                </a:solidFill>
              </a:rPr>
              <a:t>w latach 2004-2015 </a:t>
            </a:r>
            <a:r>
              <a:rPr lang="pl-PL" sz="4000" i="1" dirty="0" smtClean="0">
                <a:solidFill>
                  <a:srgbClr val="0070C0"/>
                </a:solidFill>
              </a:rPr>
              <a:t>                                                                             </a:t>
            </a:r>
            <a:endParaRPr lang="pl-PL" sz="40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520301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16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Ogółem stan księgozbioru</a:t>
            </a:r>
            <a:r>
              <a:rPr lang="pl-PL" dirty="0" smtClean="0"/>
              <a:t>	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pl-PL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sz="2800" dirty="0" smtClean="0">
                <a:solidFill>
                  <a:srgbClr val="002060"/>
                </a:solidFill>
              </a:rPr>
              <a:t>W latach  </a:t>
            </a:r>
            <a:r>
              <a:rPr lang="pl-PL" sz="2800" b="1" dirty="0" smtClean="0">
                <a:solidFill>
                  <a:srgbClr val="FF0000"/>
                </a:solidFill>
              </a:rPr>
              <a:t>1992 -2015  </a:t>
            </a:r>
            <a:r>
              <a:rPr lang="pl-PL" sz="2800" dirty="0" smtClean="0">
                <a:solidFill>
                  <a:srgbClr val="002060"/>
                </a:solidFill>
              </a:rPr>
              <a:t>przybyło w naszych placówkach  </a:t>
            </a:r>
            <a:r>
              <a:rPr lang="pl-PL" sz="2800" b="1" dirty="0" smtClean="0">
                <a:solidFill>
                  <a:srgbClr val="FF0000"/>
                </a:solidFill>
              </a:rPr>
              <a:t>33 239 woluminów.</a:t>
            </a:r>
          </a:p>
          <a:p>
            <a:pPr marL="114300" indent="0">
              <a:buNone/>
            </a:pPr>
            <a:endParaRPr lang="pl-PL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2060"/>
                </a:solidFill>
              </a:rPr>
              <a:t>Stan księgozbioru </a:t>
            </a:r>
            <a:r>
              <a:rPr lang="pl-PL" sz="2800" b="1" dirty="0" smtClean="0">
                <a:solidFill>
                  <a:srgbClr val="FF0000"/>
                </a:solidFill>
              </a:rPr>
              <a:t>Miejskiej Biblioteki Publicznej </a:t>
            </a:r>
            <a:r>
              <a:rPr lang="pl-PL" sz="2800" dirty="0" smtClean="0">
                <a:solidFill>
                  <a:srgbClr val="002060"/>
                </a:solidFill>
              </a:rPr>
              <a:t>na dzień  </a:t>
            </a:r>
            <a:r>
              <a:rPr lang="pl-PL" sz="2800" b="1" dirty="0" smtClean="0">
                <a:solidFill>
                  <a:srgbClr val="002060"/>
                </a:solidFill>
              </a:rPr>
              <a:t>31.XII.2015r.</a:t>
            </a:r>
            <a:r>
              <a:rPr lang="pl-PL" sz="2800" dirty="0" smtClean="0">
                <a:solidFill>
                  <a:srgbClr val="002060"/>
                </a:solidFill>
              </a:rPr>
              <a:t>, po odjęciu  wpisanych do rejestru  ubytków wynosi </a:t>
            </a:r>
            <a:r>
              <a:rPr lang="pl-PL" sz="2800" b="1" dirty="0" smtClean="0">
                <a:solidFill>
                  <a:srgbClr val="FF0000"/>
                </a:solidFill>
              </a:rPr>
              <a:t>60 990 woluminów.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556792"/>
            <a:ext cx="8047856" cy="388843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Wydarzenia   Kulturalne </a:t>
            </a:r>
            <a:r>
              <a:rPr lang="pl-PL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Miejskiej  Biblioteki Publicznej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3600" b="1" i="1" dirty="0" smtClean="0">
                <a:solidFill>
                  <a:srgbClr val="0070C0"/>
                </a:solidFill>
              </a:rPr>
              <a:t>im. Jakuba z Gostynina</a:t>
            </a:r>
            <a:r>
              <a:rPr lang="pl-PL" sz="4800" b="1" i="1" dirty="0" smtClean="0">
                <a:solidFill>
                  <a:srgbClr val="0070C0"/>
                </a:solidFill>
              </a:rPr>
              <a:t> 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Gostyninie</a:t>
            </a:r>
            <a:endParaRPr lang="pl-PL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859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95536" y="476672"/>
            <a:ext cx="7620000" cy="1872208"/>
          </a:xfrm>
        </p:spPr>
        <p:txBody>
          <a:bodyPr/>
          <a:lstStyle/>
          <a:p>
            <a:r>
              <a:rPr lang="pl-PL" sz="3200" b="1" i="1" dirty="0" smtClean="0">
                <a:solidFill>
                  <a:srgbClr val="0070C0"/>
                </a:solidFill>
              </a:rPr>
              <a:t>        Obie </a:t>
            </a:r>
            <a:r>
              <a:rPr lang="pl-PL" sz="3200" b="1" i="1" dirty="0">
                <a:solidFill>
                  <a:srgbClr val="0070C0"/>
                </a:solidFill>
              </a:rPr>
              <a:t>placówki swoją siedzibę </a:t>
            </a:r>
            <a:r>
              <a:rPr lang="pl-PL" sz="3200" b="1" i="1" dirty="0" smtClean="0">
                <a:solidFill>
                  <a:srgbClr val="0070C0"/>
                </a:solidFill>
              </a:rPr>
              <a:t>miały</a:t>
            </a:r>
            <a:br>
              <a:rPr lang="pl-PL" sz="3200" b="1" i="1" dirty="0" smtClean="0">
                <a:solidFill>
                  <a:srgbClr val="0070C0"/>
                </a:solidFill>
              </a:rPr>
            </a:b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>
                <a:solidFill>
                  <a:srgbClr val="0070C0"/>
                </a:solidFill>
              </a:rPr>
              <a:t>w budynku przy ulicy </a:t>
            </a:r>
            <a:r>
              <a:rPr lang="pl-PL" sz="3200" b="1" i="1" dirty="0" smtClean="0">
                <a:solidFill>
                  <a:srgbClr val="0070C0"/>
                </a:solidFill>
              </a:rPr>
              <a:t>Marchlewskiego</a:t>
            </a:r>
            <a:r>
              <a:rPr lang="pl-PL" sz="3200" b="1" i="1" dirty="0">
                <a:solidFill>
                  <a:srgbClr val="0070C0"/>
                </a:solidFill>
              </a:rPr>
              <a:t> </a:t>
            </a:r>
            <a:r>
              <a:rPr lang="pl-PL" sz="3200" b="1" i="1" dirty="0" smtClean="0">
                <a:solidFill>
                  <a:srgbClr val="0070C0"/>
                </a:solidFill>
              </a:rPr>
              <a:t>10 </a:t>
            </a:r>
            <a:br>
              <a:rPr lang="pl-PL" sz="3200" b="1" i="1" dirty="0" smtClean="0">
                <a:solidFill>
                  <a:srgbClr val="0070C0"/>
                </a:solidFill>
              </a:rPr>
            </a:br>
            <a:r>
              <a:rPr lang="pl-PL" sz="3200" b="1" i="1" dirty="0" smtClean="0">
                <a:solidFill>
                  <a:srgbClr val="0070C0"/>
                </a:solidFill>
              </a:rPr>
              <a:t>            </a:t>
            </a:r>
            <a:r>
              <a:rPr lang="pl-PL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pl-PL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obecnie </a:t>
            </a:r>
            <a:r>
              <a:rPr lang="pl-PL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ul. </a:t>
            </a:r>
            <a:r>
              <a:rPr lang="pl-PL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l-PL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Dmowskiego</a:t>
            </a:r>
            <a:r>
              <a:rPr lang="pl-PL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l-PL" sz="3200" b="1" i="1" dirty="0">
                <a:solidFill>
                  <a:srgbClr val="0070C0"/>
                </a:solidFill>
              </a:rPr>
              <a:t/>
            </a:r>
            <a:br>
              <a:rPr lang="pl-PL" sz="3200" b="1" i="1" dirty="0">
                <a:solidFill>
                  <a:srgbClr val="0070C0"/>
                </a:solidFill>
              </a:rPr>
            </a:br>
            <a:endParaRPr lang="pl-PL" sz="3200" b="1" i="1" dirty="0">
              <a:solidFill>
                <a:srgbClr val="0070C0"/>
              </a:solidFill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5832648" cy="4608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wiosn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51520" y="2060848"/>
            <a:ext cx="7770618" cy="1719064"/>
          </a:xfrm>
          <a:scene3d>
            <a:camera prst="perspectiveContrastingRightFacing"/>
            <a:lightRig rig="threePt" dir="t"/>
          </a:scene3d>
        </p:spPr>
        <p:txBody>
          <a:bodyPr>
            <a:prstTxWarp prst="textButton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pl-PL" sz="6000" b="1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Majowe spotkania</a:t>
            </a:r>
            <a:br>
              <a:rPr lang="pl-PL" sz="6000" b="1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6000" b="1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pl-PL" sz="6000" b="1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 Biblioteką </a:t>
            </a:r>
            <a:endParaRPr lang="pl-PL" sz="6000" b="1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052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23528" y="836712"/>
            <a:ext cx="7620000" cy="4800600"/>
          </a:xfrm>
        </p:spPr>
        <p:txBody>
          <a:bodyPr/>
          <a:lstStyle/>
          <a:p>
            <a:pPr algn="just">
              <a:buNone/>
            </a:pPr>
            <a:r>
              <a:rPr lang="pl-PL" dirty="0" smtClean="0"/>
              <a:t> </a:t>
            </a:r>
            <a:r>
              <a:rPr lang="pl-PL" sz="3200" dirty="0" smtClean="0">
                <a:solidFill>
                  <a:srgbClr val="002060"/>
                </a:solidFill>
              </a:rPr>
              <a:t> Majowe spotkania z książką stały się tradycją w naszej bibliotece i mają za zadanie propagować literaturę, bibliotekę, wyrabiać kulturę czytelniczą oraz wzbudzać  chęć osobistego kontaktu ze słowem pisanym. W tych dniach obchodzimy Dzień Bibliotekarza,  pragniemy przybliżyć czytelnikom świat książki poprzez spotkania autorskie, wystawy, konkursy.</a:t>
            </a:r>
          </a:p>
          <a:p>
            <a:pPr>
              <a:buNone/>
            </a:pPr>
            <a:endParaRPr lang="pl-P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454" cy="6858000"/>
          </a:xfrm>
          <a:prstGeom prst="rect">
            <a:avLst/>
          </a:prstGeom>
        </p:spPr>
      </p:pic>
      <p:sp>
        <p:nvSpPr>
          <p:cNvPr id="14" name="Symbol zastępczy tekstu 13"/>
          <p:cNvSpPr>
            <a:spLocks noGrp="1"/>
          </p:cNvSpPr>
          <p:nvPr>
            <p:ph type="body" idx="1"/>
          </p:nvPr>
        </p:nvSpPr>
        <p:spPr>
          <a:xfrm>
            <a:off x="4499992" y="1196752"/>
            <a:ext cx="3657600" cy="639762"/>
          </a:xfrm>
        </p:spPr>
        <p:txBody>
          <a:bodyPr/>
          <a:lstStyle/>
          <a:p>
            <a:r>
              <a:rPr lang="pl-PL" sz="26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2013r. </a:t>
            </a:r>
            <a:endParaRPr lang="pl-PL" sz="26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18" name="Symbol zastępczy zawartości 1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8971"/>
            <a:ext cx="4896544" cy="297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ymbol zastępczy tekstu 15"/>
          <p:cNvSpPr>
            <a:spLocks noGrp="1"/>
          </p:cNvSpPr>
          <p:nvPr>
            <p:ph type="body" sz="quarter" idx="3"/>
          </p:nvPr>
        </p:nvSpPr>
        <p:spPr>
          <a:xfrm>
            <a:off x="467544" y="4941168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2012r.</a:t>
            </a:r>
            <a:endParaRPr lang="pl-PL" sz="25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19" name="Symbol zastępczy zawartości 1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96952"/>
            <a:ext cx="5017368" cy="3151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76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573" y="0"/>
            <a:ext cx="10817961" cy="6858000"/>
          </a:xfrm>
        </p:spPr>
      </p:pic>
    </p:spTree>
    <p:extLst>
      <p:ext uri="{BB962C8B-B14F-4D97-AF65-F5344CB8AC3E}">
        <p14:creationId xmlns:p14="http://schemas.microsoft.com/office/powerpoint/2010/main" val="396222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95936" y="1196752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2007r.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441643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4008" y="5877272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2011r.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64904"/>
            <a:ext cx="4968552" cy="3469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5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836712"/>
            <a:ext cx="2160240" cy="720080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2013r.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5313784" cy="3538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012160" y="5013176"/>
            <a:ext cx="2232248" cy="692696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2015r.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68960"/>
            <a:ext cx="5528190" cy="319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2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ln>
            <a:solidFill>
              <a:srgbClr val="92D050"/>
            </a:solidFill>
          </a:ln>
        </p:spPr>
        <p:txBody>
          <a:bodyPr/>
          <a:lstStyle/>
          <a:p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Koło   Przyjaciół   Biblioteki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sz="half" idx="2"/>
          </p:nvPr>
        </p:nvSpPr>
        <p:spPr>
          <a:xfrm>
            <a:off x="395536" y="908720"/>
            <a:ext cx="4392488" cy="5481139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pl-PL" dirty="0" smtClean="0">
                <a:solidFill>
                  <a:srgbClr val="002060"/>
                </a:solidFill>
              </a:rPr>
              <a:t>    W grudniu 2002 zostaje powołane </a:t>
            </a:r>
          </a:p>
          <a:p>
            <a:pPr>
              <a:buNone/>
            </a:pPr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Koło Przyjaciół Biblioteki </a:t>
            </a:r>
            <a:r>
              <a:rPr lang="pl-PL" dirty="0" smtClean="0">
                <a:solidFill>
                  <a:srgbClr val="002060"/>
                </a:solidFill>
              </a:rPr>
              <a:t>liczące 50 członków. Pierwszą przewodniczącą zostaje </a:t>
            </a:r>
          </a:p>
          <a:p>
            <a:pPr>
              <a:buNone/>
            </a:pP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p. Anna Kwiatkowska</a:t>
            </a:r>
            <a:r>
              <a:rPr lang="pl-PL" dirty="0" smtClean="0">
                <a:solidFill>
                  <a:srgbClr val="002060"/>
                </a:solidFill>
              </a:rPr>
              <a:t>. Podstawowym jego zadaniem jest wspomaganie i współorganizowanie imprez bibliotecznych. Od 2006 r. funkcję przewodniczącej sprawuje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Wiesława Cessak</a:t>
            </a:r>
            <a:r>
              <a:rPr lang="pl-PL" dirty="0" smtClean="0">
                <a:solidFill>
                  <a:srgbClr val="00206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537032" cy="3426283"/>
          </a:xfrm>
        </p:spPr>
      </p:pic>
    </p:spTree>
    <p:extLst>
      <p:ext uri="{BB962C8B-B14F-4D97-AF65-F5344CB8AC3E}">
        <p14:creationId xmlns:p14="http://schemas.microsoft.com/office/powerpoint/2010/main" val="3143613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>
          <a:xfrm>
            <a:off x="4644008" y="908720"/>
            <a:ext cx="3657600" cy="639762"/>
          </a:xfrm>
        </p:spPr>
        <p:txBody>
          <a:bodyPr/>
          <a:lstStyle/>
          <a:p>
            <a:pPr algn="r"/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2002r.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5" name="Symbol zastępczy zawartości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639848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ymbol zastępczy tekstu 12"/>
          <p:cNvSpPr>
            <a:spLocks noGrp="1"/>
          </p:cNvSpPr>
          <p:nvPr>
            <p:ph type="body" sz="quarter" idx="3"/>
          </p:nvPr>
        </p:nvSpPr>
        <p:spPr>
          <a:xfrm>
            <a:off x="-828600" y="4941168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2015r.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6" name="Symbol zastępczy zawartości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52936"/>
            <a:ext cx="6162804" cy="336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90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2339752" y="4293096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Opiekunowie </a:t>
            </a:r>
          </a:p>
          <a:p>
            <a:r>
              <a:rPr lang="pl-PL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Klubu 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2656"/>
            <a:ext cx="3210557" cy="3102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1584176" cy="487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ymbol zastępczy tekstu 2"/>
          <p:cNvSpPr>
            <a:spLocks noGrp="1"/>
          </p:cNvSpPr>
          <p:nvPr>
            <p:ph type="body" idx="1"/>
          </p:nvPr>
        </p:nvSpPr>
        <p:spPr>
          <a:xfrm>
            <a:off x="1259632" y="5517232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Jolanta Bigus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16832"/>
            <a:ext cx="1728813" cy="3951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Symbol zastępczy tekstu 7"/>
          <p:cNvSpPr txBox="1">
            <a:spLocks/>
          </p:cNvSpPr>
          <p:nvPr/>
        </p:nvSpPr>
        <p:spPr bwMode="auto">
          <a:xfrm>
            <a:off x="4139952" y="5954960"/>
            <a:ext cx="3657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Julia Łoś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6274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-540568" y="5062494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Julianna Syska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2621317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2411760" y="4509120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Teresa Wojno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55" y="188640"/>
            <a:ext cx="319470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ymbol zastępczy tekstu 4"/>
          <p:cNvSpPr txBox="1">
            <a:spLocks/>
          </p:cNvSpPr>
          <p:nvPr/>
        </p:nvSpPr>
        <p:spPr bwMode="auto">
          <a:xfrm>
            <a:off x="4355976" y="5704604"/>
            <a:ext cx="3657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Urszula Pieniążek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ymbol zastępczy zawartości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753316"/>
            <a:ext cx="2585752" cy="395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620000" cy="1143000"/>
          </a:xfrm>
        </p:spPr>
        <p:txBody>
          <a:bodyPr/>
          <a:lstStyle/>
          <a:p>
            <a:pPr>
              <a:defRPr/>
            </a:pPr>
            <a:r>
              <a:rPr lang="pl-PL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 1955</a:t>
            </a:r>
            <a:endParaRPr lang="pl-PL" sz="4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7692008" cy="5400600"/>
          </a:xfrm>
        </p:spPr>
        <p:txBody>
          <a:bodyPr/>
          <a:lstStyle/>
          <a:p>
            <a:pPr marL="114300" indent="0" algn="ctr">
              <a:buNone/>
            </a:pPr>
            <a:r>
              <a:rPr lang="pl-PL" sz="2400" dirty="0">
                <a:solidFill>
                  <a:srgbClr val="002060"/>
                </a:solidFill>
              </a:rPr>
              <a:t>Na mocy zarządzenia Ministra Kultury i Sztuki z dn.16 lipca 1954 r. połączono obie biblioteki tworząc tym samym </a:t>
            </a:r>
            <a:endParaRPr lang="pl-PL" sz="2400" dirty="0" smtClean="0">
              <a:solidFill>
                <a:srgbClr val="002060"/>
              </a:solidFill>
            </a:endParaRPr>
          </a:p>
          <a:p>
            <a:pPr marL="114300" indent="0" algn="ctr">
              <a:buNone/>
            </a:pPr>
            <a:r>
              <a:rPr lang="pl-PL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Powiatową </a:t>
            </a:r>
            <a:r>
              <a:rPr lang="pl-PL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Miejską Bibliotekę Publiczną </a:t>
            </a:r>
            <a:endParaRPr lang="pl-PL" sz="32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ctr">
              <a:buNone/>
            </a:pPr>
            <a:r>
              <a:rPr lang="pl-PL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Gostyninie</a:t>
            </a:r>
            <a:endParaRPr lang="pl-PL" sz="2800" dirty="0" smtClean="0"/>
          </a:p>
          <a:p>
            <a:pPr marL="114300" indent="0" algn="ctr">
              <a:buNone/>
            </a:pPr>
            <a:r>
              <a:rPr lang="pl-PL" sz="3200" dirty="0" smtClean="0">
                <a:solidFill>
                  <a:srgbClr val="002060"/>
                </a:solidFill>
              </a:rPr>
              <a:t>Przejęła </a:t>
            </a:r>
            <a:r>
              <a:rPr lang="pl-PL" sz="3200" dirty="0">
                <a:solidFill>
                  <a:srgbClr val="002060"/>
                </a:solidFill>
              </a:rPr>
              <a:t>funkcję obu bibliotek organizując i </a:t>
            </a:r>
            <a:r>
              <a:rPr lang="pl-PL" sz="3200" dirty="0" smtClean="0">
                <a:solidFill>
                  <a:srgbClr val="002060"/>
                </a:solidFill>
              </a:rPr>
              <a:t>upowszechniając czytelnictwo na terenie miasta i </a:t>
            </a:r>
            <a:r>
              <a:rPr lang="pl-PL" sz="3200" dirty="0">
                <a:solidFill>
                  <a:srgbClr val="002060"/>
                </a:solidFill>
              </a:rPr>
              <a:t>powiatu gostynińskiego. </a:t>
            </a:r>
            <a:r>
              <a:rPr lang="pl-PL" sz="3200" dirty="0" smtClean="0">
                <a:solidFill>
                  <a:srgbClr val="002060"/>
                </a:solidFill>
              </a:rPr>
              <a:t>Kierownictwo </a:t>
            </a:r>
            <a:r>
              <a:rPr lang="pl-PL" sz="3200" dirty="0">
                <a:solidFill>
                  <a:srgbClr val="002060"/>
                </a:solidFill>
              </a:rPr>
              <a:t>powierzono </a:t>
            </a:r>
            <a:r>
              <a:rPr lang="pl-PL" sz="3200" dirty="0" smtClean="0">
                <a:solidFill>
                  <a:srgbClr val="002060"/>
                </a:solidFill>
              </a:rPr>
              <a:t>  </a:t>
            </a:r>
            <a:r>
              <a:rPr lang="pl-PL" sz="3200" dirty="0" smtClean="0"/>
              <a:t>                       </a:t>
            </a:r>
            <a:r>
              <a:rPr lang="pl-PL" sz="3200" dirty="0" smtClean="0">
                <a:solidFill>
                  <a:srgbClr val="002060"/>
                </a:solidFill>
              </a:rPr>
              <a:t>pani</a:t>
            </a:r>
            <a:r>
              <a:rPr lang="pl-PL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Janinie Michałowskiej</a:t>
            </a:r>
            <a:r>
              <a:rPr lang="pl-PL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l-PL" sz="3200" dirty="0"/>
              <a:t> </a:t>
            </a:r>
            <a:r>
              <a:rPr lang="pl-PL" sz="3200" dirty="0" smtClean="0"/>
              <a:t>                  </a:t>
            </a:r>
            <a:r>
              <a:rPr lang="pl-PL" sz="3200" dirty="0" smtClean="0">
                <a:solidFill>
                  <a:srgbClr val="002060"/>
                </a:solidFill>
              </a:rPr>
              <a:t>pełniła </a:t>
            </a:r>
            <a:r>
              <a:rPr lang="pl-PL" sz="3200" dirty="0">
                <a:solidFill>
                  <a:srgbClr val="002060"/>
                </a:solidFill>
              </a:rPr>
              <a:t>je do końca sierpnia 1965 r.</a:t>
            </a:r>
            <a:endParaRPr lang="pl-PL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ctr">
              <a:buNone/>
            </a:pPr>
            <a:endParaRPr lang="pl-PL" sz="4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ctr">
              <a:buNone/>
            </a:pP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-396552" y="4221088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Łuczyńska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2740587" cy="332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2339752" y="5805264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Grażyna Stasińska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58" y="1844824"/>
            <a:ext cx="2693959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ymbol zastępczy tekstu 4"/>
          <p:cNvSpPr txBox="1">
            <a:spLocks/>
          </p:cNvSpPr>
          <p:nvPr/>
        </p:nvSpPr>
        <p:spPr bwMode="auto">
          <a:xfrm>
            <a:off x="5220072" y="4486015"/>
            <a:ext cx="3657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Zbyszek Ligocki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Symbol zastępczy zawartości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476672"/>
            <a:ext cx="2368633" cy="395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2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-252536" y="4229398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Zenona Radzka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129351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>
          <a:xfrm>
            <a:off x="2699792" y="5661248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Grażyna </a:t>
            </a:r>
          </a:p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Dutkiewicz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47059"/>
            <a:ext cx="2877109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ymbol zastępczy tekstu 4"/>
          <p:cNvSpPr txBox="1">
            <a:spLocks/>
          </p:cNvSpPr>
          <p:nvPr/>
        </p:nvSpPr>
        <p:spPr bwMode="auto">
          <a:xfrm>
            <a:off x="5220072" y="4869160"/>
            <a:ext cx="3657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</a:t>
            </a:r>
          </a:p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Kwiatkowska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Symbol zastępczy zawartości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404664"/>
            <a:ext cx="2631402" cy="395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7584" y="5589240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 </a:t>
            </a:r>
          </a:p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Ryszewski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71602"/>
            <a:ext cx="2952328" cy="3681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4499992" y="5373216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Kotliński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753" y="339583"/>
            <a:ext cx="3440600" cy="474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4"/>
          <p:cNvSpPr txBox="1">
            <a:spLocks/>
          </p:cNvSpPr>
          <p:nvPr/>
        </p:nvSpPr>
        <p:spPr bwMode="auto">
          <a:xfrm>
            <a:off x="4181089" y="5877451"/>
            <a:ext cx="3657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Małgorzata </a:t>
            </a:r>
          </a:p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Zwierz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548680"/>
            <a:ext cx="2587747" cy="4799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ymbol zastępczy zawartości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248" y="548680"/>
            <a:ext cx="2846160" cy="4953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tekstu 2"/>
          <p:cNvSpPr txBox="1">
            <a:spLocks/>
          </p:cNvSpPr>
          <p:nvPr/>
        </p:nvSpPr>
        <p:spPr bwMode="auto">
          <a:xfrm>
            <a:off x="347014" y="5733256"/>
            <a:ext cx="3657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Grażyna Tomczak </a:t>
            </a:r>
            <a:endParaRPr lang="pl-PL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04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0394" y="4437112"/>
            <a:ext cx="5626968" cy="834107"/>
          </a:xfrm>
        </p:spPr>
        <p:txBody>
          <a:bodyPr/>
          <a:lstStyle/>
          <a:p>
            <a:r>
              <a:rPr lang="pl-P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Michał Józef  Pawełkiewicz, Maria Trocha, Jerzy Staliński </a:t>
            </a:r>
            <a:endParaRPr lang="pl-PL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4305672" cy="36001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932040" y="5229200"/>
            <a:ext cx="3657600" cy="639762"/>
          </a:xfrm>
        </p:spPr>
        <p:txBody>
          <a:bodyPr/>
          <a:lstStyle/>
          <a:p>
            <a:r>
              <a:rPr lang="pl-P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Wojtczak </a:t>
            </a:r>
            <a:endParaRPr lang="pl-PL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01758"/>
            <a:ext cx="2085236" cy="29233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0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4572000" y="980728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Arabic Typesetting" panose="03020402040406030203" pitchFamily="66" charset="-78"/>
              </a:rPr>
              <a:t>2004r.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Arabic Typesetting" panose="03020402040406030203" pitchFamily="66" charset="-78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4323793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48880"/>
            <a:ext cx="5112568" cy="4005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02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4788024" y="1196752"/>
            <a:ext cx="3657600" cy="639762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2013r.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534577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-180528" y="5157192"/>
            <a:ext cx="3657600" cy="639762"/>
          </a:xfrm>
        </p:spPr>
        <p:txBody>
          <a:bodyPr/>
          <a:lstStyle/>
          <a:p>
            <a:pPr algn="l"/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   2014r.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5328592" cy="3798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95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652" y="-459432"/>
            <a:ext cx="11149101" cy="7488831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03848" y="1556792"/>
            <a:ext cx="6408712" cy="11430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Zaduszki Poetyckie 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26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Tło pomarańc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46" y="-11153"/>
            <a:ext cx="9287366" cy="69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ymbol zastępczy zawartości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91879"/>
            <a:ext cx="4392488" cy="3486016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436096" y="188640"/>
            <a:ext cx="3079922" cy="2736304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/>
            </a: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2001r. </a:t>
            </a:r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3500" b="1" i="1" dirty="0" smtClean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poświęcony  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/>
            </a: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J. Stalińskiemu</a:t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E. Wojtczakowi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645024"/>
            <a:ext cx="5163575" cy="2808312"/>
          </a:xfrm>
          <a:prstGeom prst="rect">
            <a:avLst/>
          </a:prstGeom>
        </p:spPr>
      </p:pic>
      <p:sp>
        <p:nvSpPr>
          <p:cNvPr id="6" name="Symbol zastępczy tekstu 5"/>
          <p:cNvSpPr txBox="1">
            <a:spLocks/>
          </p:cNvSpPr>
          <p:nvPr/>
        </p:nvSpPr>
        <p:spPr>
          <a:xfrm>
            <a:off x="107504" y="4293096"/>
            <a:ext cx="3657600" cy="639762"/>
          </a:xfrm>
          <a:prstGeom prst="rect">
            <a:avLst/>
          </a:prstGeom>
        </p:spPr>
        <p:txBody>
          <a:bodyPr/>
          <a:lstStyle>
            <a:lvl1pPr marL="342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pl-PL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	2005r.</a:t>
            </a:r>
          </a:p>
          <a:p>
            <a:pPr marL="114300" indent="0">
              <a:buNone/>
            </a:pPr>
            <a:r>
              <a:rPr lang="pl-PL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Poświęcone wierszom</a:t>
            </a:r>
          </a:p>
          <a:p>
            <a:pPr marL="114300" indent="0" algn="ctr">
              <a:buNone/>
            </a:pP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Jana Pawła II</a:t>
            </a: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39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2541" cy="7206104"/>
          </a:xfrm>
        </p:spPr>
      </p:pic>
      <p:pic>
        <p:nvPicPr>
          <p:cNvPr id="6" name="Symbol zastępczy zawartości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6712"/>
            <a:ext cx="47196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tekstu 4"/>
          <p:cNvSpPr txBox="1">
            <a:spLocks/>
          </p:cNvSpPr>
          <p:nvPr/>
        </p:nvSpPr>
        <p:spPr bwMode="auto">
          <a:xfrm>
            <a:off x="247894" y="864954"/>
            <a:ext cx="3657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	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2006r.</a:t>
            </a:r>
          </a:p>
          <a:p>
            <a:pPr marL="0" indent="0" algn="ctr">
              <a:buNone/>
            </a:pPr>
            <a:r>
              <a:rPr lang="pl-PL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Poświęcone wierszom</a:t>
            </a:r>
          </a:p>
          <a:p>
            <a:pPr marL="0" indent="0" algn="ctr">
              <a:buNone/>
            </a:pPr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Jana Twardowskiego</a:t>
            </a:r>
          </a:p>
          <a:p>
            <a:pPr algn="ctr"/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3" y="3772838"/>
            <a:ext cx="5209652" cy="296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ymbol zastępczy tekstu 6"/>
          <p:cNvSpPr txBox="1">
            <a:spLocks/>
          </p:cNvSpPr>
          <p:nvPr/>
        </p:nvSpPr>
        <p:spPr>
          <a:xfrm>
            <a:off x="5580112" y="4211519"/>
            <a:ext cx="3657600" cy="639762"/>
          </a:xfrm>
          <a:prstGeom prst="rect">
            <a:avLst/>
          </a:prstGeom>
        </p:spPr>
        <p:txBody>
          <a:bodyPr/>
          <a:lstStyle>
            <a:lvl1pPr marL="342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2008r.</a:t>
            </a:r>
          </a:p>
          <a:p>
            <a:pPr marL="0" indent="0" algn="ctr">
              <a:buNone/>
            </a:pPr>
            <a:r>
              <a:rPr lang="pl-PL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Poświęcone wierszom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Zbigniewa Herberta </a:t>
            </a:r>
          </a:p>
          <a:p>
            <a:pPr marL="114300" indent="0" algn="ctr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20000" cy="1143000"/>
          </a:xfrm>
        </p:spPr>
        <p:txBody>
          <a:bodyPr/>
          <a:lstStyle/>
          <a:p>
            <a:r>
              <a:rPr lang="pl-PL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1965</a:t>
            </a:r>
            <a:endParaRPr lang="pl-PL" sz="5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indent="0">
              <a:buNone/>
            </a:pPr>
            <a:endParaRPr lang="pl-PL" dirty="0" smtClean="0"/>
          </a:p>
          <a:p>
            <a:pPr marL="114300" indent="0">
              <a:buNone/>
            </a:pPr>
            <a:r>
              <a:rPr lang="pl-PL" dirty="0" smtClean="0">
                <a:solidFill>
                  <a:srgbClr val="002060"/>
                </a:solidFill>
              </a:rPr>
              <a:t>Kierownictwo Biblioteki </a:t>
            </a:r>
            <a:r>
              <a:rPr lang="pl-PL" dirty="0">
                <a:solidFill>
                  <a:srgbClr val="002060"/>
                </a:solidFill>
              </a:rPr>
              <a:t>z </a:t>
            </a:r>
            <a:r>
              <a:rPr lang="pl-PL" dirty="0" smtClean="0">
                <a:solidFill>
                  <a:srgbClr val="002060"/>
                </a:solidFill>
              </a:rPr>
              <a:t>dniem</a:t>
            </a:r>
          </a:p>
          <a:p>
            <a:pPr marL="114300" indent="0">
              <a:buNone/>
            </a:pPr>
            <a:r>
              <a:rPr lang="pl-PL" dirty="0" smtClean="0"/>
              <a:t> </a:t>
            </a:r>
            <a:r>
              <a:rPr lang="pl-P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września 1965r. </a:t>
            </a:r>
            <a:r>
              <a:rPr lang="pl-PL" dirty="0">
                <a:solidFill>
                  <a:srgbClr val="002060"/>
                </a:solidFill>
              </a:rPr>
              <a:t>przejęła pani </a:t>
            </a:r>
            <a:endParaRPr lang="pl-PL" dirty="0" smtClean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pl-PL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Helena Zielińska</a:t>
            </a:r>
            <a:endParaRPr lang="pl-PL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endParaRPr lang="pl-PL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40768"/>
            <a:ext cx="3353313" cy="410445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5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2" y="0"/>
            <a:ext cx="9592541" cy="7206104"/>
          </a:xfrm>
        </p:spPr>
      </p:pic>
      <p:sp>
        <p:nvSpPr>
          <p:cNvPr id="2" name="Prostokąt 1"/>
          <p:cNvSpPr/>
          <p:nvPr/>
        </p:nvSpPr>
        <p:spPr>
          <a:xfrm>
            <a:off x="4283968" y="980728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0" algn="ctr">
              <a:buNone/>
            </a:pPr>
            <a:r>
              <a:rPr lang="pl-PL" sz="40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2010r</a:t>
            </a:r>
            <a:r>
              <a:rPr lang="pl-PL" sz="4000" dirty="0">
                <a:solidFill>
                  <a:schemeClr val="bg1"/>
                </a:solidFill>
                <a:latin typeface="Brush Script MT" panose="03060802040406070304" pitchFamily="66" charset="0"/>
              </a:rPr>
              <a:t>.</a:t>
            </a:r>
          </a:p>
          <a:p>
            <a:pPr marL="114300" indent="0" algn="ctr">
              <a:buNone/>
            </a:pPr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Poświęcone </a:t>
            </a:r>
            <a:r>
              <a:rPr lang="pl-PL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  <a:p>
            <a:pPr marL="114300" indent="0" algn="ctr">
              <a:buNone/>
            </a:pP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Fryderykowi  Chopinowi </a:t>
            </a:r>
            <a:endParaRPr lang="pl-PL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Symbol zastępczy zawartości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9" y="548680"/>
            <a:ext cx="2687413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5124756" cy="300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61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oże narodzenie - tł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0" y="0"/>
            <a:ext cx="939552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36240" y="4725144"/>
            <a:ext cx="7752184" cy="1296144"/>
          </a:xfrm>
        </p:spPr>
        <p:txBody>
          <a:bodyPr>
            <a:prstTxWarp prst="textArchDown">
              <a:avLst/>
            </a:prstTxWarp>
          </a:bodyPr>
          <a:lstStyle/>
          <a:p>
            <a:pPr algn="ctr"/>
            <a:r>
              <a:rPr lang="pl-P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Wieczornica  Bożonarodzeniowa</a:t>
            </a:r>
            <a:endParaRPr lang="pl-PL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6926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3419872" y="1052736"/>
            <a:ext cx="3657600" cy="639762"/>
          </a:xfrm>
        </p:spPr>
        <p:txBody>
          <a:bodyPr/>
          <a:lstStyle/>
          <a:p>
            <a:r>
              <a:rPr lang="pl-PL" sz="3600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1999r.</a:t>
            </a:r>
            <a:endParaRPr lang="pl-PL" sz="3600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3" y="188640"/>
            <a:ext cx="4412907" cy="30858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Symbol zastępczy tekstu 8"/>
          <p:cNvSpPr>
            <a:spLocks noGrp="1"/>
          </p:cNvSpPr>
          <p:nvPr>
            <p:ph type="body" sz="quarter" idx="3"/>
          </p:nvPr>
        </p:nvSpPr>
        <p:spPr>
          <a:xfrm>
            <a:off x="5148064" y="5557391"/>
            <a:ext cx="3657600" cy="639762"/>
          </a:xfrm>
        </p:spPr>
        <p:txBody>
          <a:bodyPr/>
          <a:lstStyle/>
          <a:p>
            <a:r>
              <a:rPr lang="pl-PL" sz="3600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2001r.</a:t>
            </a:r>
            <a:endParaRPr lang="pl-PL" sz="3600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46" y="2348880"/>
            <a:ext cx="390016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3" name="Symbol zastępczy zawartości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970374"/>
            <a:ext cx="422517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tekstu 2"/>
          <p:cNvSpPr txBox="1">
            <a:spLocks/>
          </p:cNvSpPr>
          <p:nvPr/>
        </p:nvSpPr>
        <p:spPr bwMode="auto">
          <a:xfrm>
            <a:off x="713237" y="6038087"/>
            <a:ext cx="3657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2006r.</a:t>
            </a:r>
            <a:endParaRPr lang="pl-PL" sz="3600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026" name="Picture 2" descr="C:\Users\User\Desktop\Baąbk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63" y="138446"/>
            <a:ext cx="2438400" cy="1971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46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323528" y="5301208"/>
            <a:ext cx="3657600" cy="639762"/>
          </a:xfrm>
        </p:spPr>
        <p:txBody>
          <a:bodyPr/>
          <a:lstStyle/>
          <a:p>
            <a:pPr algn="l"/>
            <a:r>
              <a:rPr lang="pl-PL" sz="3600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    2011r.</a:t>
            </a:r>
            <a:endParaRPr lang="pl-PL" sz="3600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595115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068960"/>
            <a:ext cx="4953744" cy="340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Dzwon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3573016"/>
            <a:ext cx="2883708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724566" y="341606"/>
            <a:ext cx="7403976" cy="1143000"/>
          </a:xfrm>
        </p:spPr>
        <p:txBody>
          <a:bodyPr/>
          <a:lstStyle/>
          <a:p>
            <a:pPr algn="just"/>
            <a:r>
              <a:rPr lang="pl-PL" dirty="0" smtClean="0"/>
              <a:t>  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Dyskusyjny Klub Książki 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95536" y="1930121"/>
            <a:ext cx="7620000" cy="4800600"/>
          </a:xfrm>
        </p:spPr>
        <p:txBody>
          <a:bodyPr/>
          <a:lstStyle/>
          <a:p>
            <a:pPr>
              <a:buNone/>
            </a:pPr>
            <a:r>
              <a:rPr lang="pl-PL" b="1" dirty="0" smtClean="0">
                <a:solidFill>
                  <a:srgbClr val="002060"/>
                </a:solidFill>
              </a:rPr>
              <a:t>   </a:t>
            </a:r>
            <a:r>
              <a:rPr lang="pl-PL" sz="2800" b="1" dirty="0" smtClean="0">
                <a:solidFill>
                  <a:srgbClr val="002060"/>
                </a:solidFill>
              </a:rPr>
              <a:t>7 marca 2013 r. na Filii nr 1 </a:t>
            </a:r>
            <a:r>
              <a:rPr lang="pl-PL" dirty="0" smtClean="0">
                <a:solidFill>
                  <a:srgbClr val="002060"/>
                </a:solidFill>
              </a:rPr>
              <a:t>odbyło się inauguracyjne spotkanie </a:t>
            </a:r>
            <a:r>
              <a:rPr lang="pl-PL" b="1" dirty="0" smtClean="0">
                <a:solidFill>
                  <a:srgbClr val="002060"/>
                </a:solidFill>
              </a:rPr>
              <a:t>Dyskusyjnego Klubu Książki</a:t>
            </a:r>
            <a:r>
              <a:rPr lang="pl-PL" dirty="0" smtClean="0">
                <a:solidFill>
                  <a:srgbClr val="002060"/>
                </a:solidFill>
              </a:rPr>
              <a:t>. Skupia miłośników literatury  i pasjonatów czytania.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002060"/>
                </a:solidFill>
              </a:rPr>
              <a:t>Spotkania te adresowane są  do czytelników w różnym wieku, poszukujących miejsca,         w którym można się podzielić refleksjami na temat przeczytanych książek.</a:t>
            </a:r>
          </a:p>
          <a:p>
            <a:pPr>
              <a:buNone/>
            </a:pPr>
            <a:endParaRPr lang="pl-PL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rgbClr val="002060"/>
                </a:solidFill>
              </a:rPr>
              <a:t>    </a:t>
            </a:r>
            <a:r>
              <a:rPr lang="pl-PL" b="1" dirty="0" smtClean="0">
                <a:solidFill>
                  <a:srgbClr val="002060"/>
                </a:solidFill>
              </a:rPr>
              <a:t>Cytując Kartezjusza </a:t>
            </a:r>
            <a:r>
              <a:rPr lang="pl-PL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„Czytanie dobrych książek jest niczym rozmowa z najwspanialszymi ludźmi minionych czasów”</a:t>
            </a:r>
            <a:endParaRPr lang="pl-P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K:\Prezentacja - Jubileusz 3\DKK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332656"/>
            <a:ext cx="2362762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55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251520" y="1268760"/>
            <a:ext cx="2304256" cy="1143000"/>
          </a:xfrm>
        </p:spPr>
        <p:txBody>
          <a:bodyPr/>
          <a:lstStyle/>
          <a:p>
            <a:r>
              <a:rPr lang="pl-PL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                  2014r.</a:t>
            </a:r>
            <a:r>
              <a:rPr lang="pl-PL" sz="4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/>
            </a:r>
            <a:br>
              <a:rPr lang="pl-PL" sz="4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</a:br>
            <a:endParaRPr lang="pl-PL" sz="4400" b="1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8680"/>
            <a:ext cx="5251703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5832648" cy="3312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02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Malowana wios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47" y="0"/>
            <a:ext cx="9256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08313" y="2060848"/>
            <a:ext cx="6135687" cy="1633538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pl-PL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Konkursy </a:t>
            </a:r>
            <a:endParaRPr lang="pl-PL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871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4392488" cy="5073744"/>
          </a:xfrm>
        </p:spPr>
        <p:txBody>
          <a:bodyPr/>
          <a:lstStyle/>
          <a:p>
            <a:pPr marL="114300" indent="0" algn="ctr">
              <a:buNone/>
            </a:pPr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onkurs </a:t>
            </a:r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poetycki </a:t>
            </a:r>
            <a:r>
              <a:rPr lang="pl-PL" dirty="0">
                <a:solidFill>
                  <a:srgbClr val="002060"/>
                </a:solidFill>
              </a:rPr>
              <a:t>zainicjowany przez </a:t>
            </a:r>
            <a:r>
              <a:rPr lang="pl-PL" dirty="0" smtClean="0">
                <a:solidFill>
                  <a:srgbClr val="002060"/>
                </a:solidFill>
              </a:rPr>
              <a:t>        </a:t>
            </a:r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Miejską                   Bibliotekę Publiczną                              w </a:t>
            </a:r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 r. </a:t>
            </a:r>
            <a:endParaRPr lang="pl-PL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ctr">
              <a:buNone/>
            </a:pPr>
            <a:r>
              <a:rPr lang="pl-PL" dirty="0" smtClean="0">
                <a:solidFill>
                  <a:srgbClr val="002060"/>
                </a:solidFill>
              </a:rPr>
              <a:t>W </a:t>
            </a:r>
            <a:r>
              <a:rPr lang="pl-PL" dirty="0">
                <a:solidFill>
                  <a:srgbClr val="002060"/>
                </a:solidFill>
              </a:rPr>
              <a:t>dwa lata później, jako współorganizator Turnieju dołączył </a:t>
            </a:r>
            <a:endParaRPr lang="pl-PL" dirty="0" smtClean="0">
              <a:solidFill>
                <a:srgbClr val="002060"/>
              </a:solidFill>
            </a:endParaRPr>
          </a:p>
          <a:p>
            <a:pPr marL="114300" indent="0" algn="ctr">
              <a:buNone/>
            </a:pP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 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Kultury </a:t>
            </a:r>
            <a:endParaRPr lang="pl-PL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ctr">
              <a:buNone/>
            </a:pPr>
            <a:r>
              <a:rPr lang="pl-PL" dirty="0" smtClean="0">
                <a:solidFill>
                  <a:srgbClr val="002060"/>
                </a:solidFill>
              </a:rPr>
              <a:t>(dziś</a:t>
            </a:r>
            <a:r>
              <a:rPr lang="pl-PL" dirty="0">
                <a:solidFill>
                  <a:srgbClr val="002060"/>
                </a:solidFill>
              </a:rPr>
              <a:t>: 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Miejskie Centrum Kultury</a:t>
            </a:r>
            <a:r>
              <a:rPr lang="pl-PL" dirty="0">
                <a:solidFill>
                  <a:srgbClr val="002060"/>
                </a:solidFill>
              </a:rPr>
              <a:t>).</a:t>
            </a:r>
          </a:p>
          <a:p>
            <a:pPr marL="114300" indent="0">
              <a:buNone/>
            </a:pPr>
            <a:endParaRPr lang="pl-PL" dirty="0"/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92489"/>
            <a:ext cx="2740294" cy="3764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66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4572000" y="548680"/>
            <a:ext cx="3970784" cy="1296144"/>
          </a:xfrm>
        </p:spPr>
        <p:txBody>
          <a:bodyPr/>
          <a:lstStyle/>
          <a:p>
            <a:endParaRPr lang="pl-PL" sz="25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Laureaci konkursu </a:t>
            </a:r>
          </a:p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z 2008r.</a:t>
            </a: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248472" cy="3330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-468560" y="4725144"/>
            <a:ext cx="3657600" cy="999802"/>
          </a:xfrm>
        </p:spPr>
        <p:txBody>
          <a:bodyPr/>
          <a:lstStyle/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Laureaci </a:t>
            </a:r>
          </a:p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konkursu </a:t>
            </a:r>
          </a:p>
          <a:p>
            <a:r>
              <a:rPr lang="pl-PL" sz="2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z 2009r.</a:t>
            </a:r>
            <a:endParaRPr lang="pl-PL" sz="2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12976"/>
            <a:ext cx="5191247" cy="334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56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2123728" y="1772816"/>
            <a:ext cx="4176464" cy="3951288"/>
          </a:xfrm>
        </p:spPr>
        <p:txBody>
          <a:bodyPr>
            <a:prstTxWarp prst="textArchUp">
              <a:avLst>
                <a:gd name="adj" fmla="val 11598009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14300" indent="0">
              <a:buNone/>
            </a:pPr>
            <a:r>
              <a:rPr lang="pl-PL" sz="36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anose="02000600000000000000" pitchFamily="2" charset="0"/>
              </a:rPr>
              <a:t>Konkurs recytatorski </a:t>
            </a:r>
            <a:endParaRPr lang="pl-PL" sz="36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marL="114300" indent="0">
              <a:buNone/>
            </a:pPr>
            <a:r>
              <a:rPr lang="pl-PL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anose="02000600000000000000" pitchFamily="2" charset="0"/>
              </a:rPr>
              <a:t>dla </a:t>
            </a:r>
            <a:r>
              <a:rPr lang="pl-PL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anose="02000600000000000000" pitchFamily="2" charset="0"/>
              </a:rPr>
              <a:t>dzieci i </a:t>
            </a:r>
            <a:r>
              <a:rPr lang="pl-PL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anose="02000600000000000000" pitchFamily="2" charset="0"/>
              </a:rPr>
              <a:t>młodzieży </a:t>
            </a:r>
          </a:p>
          <a:p>
            <a:pPr marL="114300" indent="0">
              <a:buNone/>
            </a:pPr>
            <a:r>
              <a:rPr lang="pl-PL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anose="02000600000000000000" pitchFamily="2" charset="0"/>
              </a:rPr>
              <a:t>im</a:t>
            </a:r>
            <a:r>
              <a:rPr lang="pl-PL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pl-PL" sz="4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anose="02000600000000000000" pitchFamily="2" charset="0"/>
              </a:rPr>
              <a:t>Janusza Korczaka</a:t>
            </a:r>
            <a:endParaRPr lang="pl-PL" sz="4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68960"/>
            <a:ext cx="2808312" cy="312926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45989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ubileusz Bibklioteki - z innym zapisem">
  <a:themeElements>
    <a:clrScheme name="Przylegani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Pakiet 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zylegani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Jubileusz Bibklioteki - z innym zapisem</Template>
  <TotalTime>2620</TotalTime>
  <Words>1504</Words>
  <Application>Microsoft Office PowerPoint</Application>
  <PresentationFormat>Pokaz na ekranie (4:3)</PresentationFormat>
  <Paragraphs>445</Paragraphs>
  <Slides>148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148</vt:i4>
      </vt:variant>
    </vt:vector>
  </HeadingPairs>
  <TitlesOfParts>
    <vt:vector size="149" baseType="lpstr">
      <vt:lpstr>Jubileusz Bibklioteki - z innym zapisem</vt:lpstr>
      <vt:lpstr>Prezentacja programu PowerPoint</vt:lpstr>
      <vt:lpstr>     Ważniejsze daty w historii Miejskiej                        Biblioteki Publicznej   im. Jakuba z Gostynina              w Gostyninie  </vt:lpstr>
      <vt:lpstr>Wydarzenia z  1946 r. :</vt:lpstr>
      <vt:lpstr>Wrzesień 1946  powołanie              Biblioteki Powiatowej</vt:lpstr>
      <vt:lpstr>Rok 1948</vt:lpstr>
      <vt:lpstr>Prezentacja programu PowerPoint</vt:lpstr>
      <vt:lpstr>        Obie placówki swoją siedzibę miały  w budynku przy ulicy Marchlewskiego 10              ( obecnie ul. R. Dmowskiego) </vt:lpstr>
      <vt:lpstr>Rok  1955</vt:lpstr>
      <vt:lpstr>Rok 1965</vt:lpstr>
      <vt:lpstr>Rok 1966 </vt:lpstr>
      <vt:lpstr>  Rok  1971</vt:lpstr>
      <vt:lpstr>Prezentacja programu PowerPoint</vt:lpstr>
      <vt:lpstr>W bibliotece pracowały:  </vt:lpstr>
      <vt:lpstr>A to my współcześnie  </vt:lpstr>
      <vt:lpstr>Prezentacja programu PowerPoint</vt:lpstr>
      <vt:lpstr>Prezentacja programu PowerPoint</vt:lpstr>
      <vt:lpstr>„Piknik z Biblioteką"     w latach  2008 - 2011</vt:lpstr>
      <vt:lpstr>Prezentacja programu PowerPoint</vt:lpstr>
      <vt:lpstr>Mikołajki       Grudzień 2010   </vt:lpstr>
      <vt:lpstr>Podchody   rok 2013 </vt:lpstr>
      <vt:lpstr>Podchody        rok 2015</vt:lpstr>
      <vt:lpstr>Prezentacja programu PowerPoint</vt:lpstr>
      <vt:lpstr>Prezentacja programu PowerPoint</vt:lpstr>
      <vt:lpstr> Zabawy z przedszkolakami                                       rok 2015</vt:lpstr>
      <vt:lpstr>Prezentacja programu PowerPoint</vt:lpstr>
      <vt:lpstr>Rok  1975 </vt:lpstr>
      <vt:lpstr>Prezentacja programu PowerPoint</vt:lpstr>
      <vt:lpstr>    Rok 1980         Zarządzenie Wojewody                     Płockiego</vt:lpstr>
      <vt:lpstr>Rok 1984      grudzień</vt:lpstr>
      <vt:lpstr>Na przestrzeni lat w bibliotece pracowały również: </vt:lpstr>
      <vt:lpstr>A to my współcześnie  </vt:lpstr>
      <vt:lpstr>Filia nr.1  przy ulicy Płockiej 2a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Rok 1988</vt:lpstr>
      <vt:lpstr>Rok  1990 </vt:lpstr>
      <vt:lpstr>Prezentacja programu PowerPoint</vt:lpstr>
      <vt:lpstr> Rok 1992 </vt:lpstr>
      <vt:lpstr>Rok  1996</vt:lpstr>
      <vt:lpstr>Rok  2006</vt:lpstr>
      <vt:lpstr>Prezentacja programu PowerPoint</vt:lpstr>
      <vt:lpstr>Prezentacja programu PowerPoint</vt:lpstr>
      <vt:lpstr>    Pracownicy                 Miejskiej Biblioteki  Publicznej    w Gostyninie  im. Jakuba z Gostynin                 wczoraj i dziś..... </vt:lpstr>
      <vt:lpstr>Prezentacja programu PowerPoint</vt:lpstr>
      <vt:lpstr>Prezentacja programu PowerPoint</vt:lpstr>
      <vt:lpstr>Stanisława   Gierblińska                (  pochylona  nad  kartoteką )</vt:lpstr>
      <vt:lpstr>Prezentacja programu PowerPoint</vt:lpstr>
      <vt:lpstr>Prezentacja programu PowerPoint</vt:lpstr>
      <vt:lpstr>Prezentacja programu PowerPoint</vt:lpstr>
      <vt:lpstr>Instruktorzy :</vt:lpstr>
      <vt:lpstr>Bibliotekarze :</vt:lpstr>
      <vt:lpstr>Prezentacja programu PowerPoint</vt:lpstr>
      <vt:lpstr>Prezentacja programu PowerPoint</vt:lpstr>
      <vt:lpstr>Wypożyczalnia dla Dorosłych – Gostynin </vt:lpstr>
      <vt:lpstr>Wypożyczalnia  dla  dorosłych  dziś</vt:lpstr>
      <vt:lpstr>Dane statystyczne  Miejskiej Biblioteki Publicznej im. Jakuba z Gostynina w Gostyninie </vt:lpstr>
      <vt:lpstr>Czytelnicy  w  latach                   1992- 2003</vt:lpstr>
      <vt:lpstr>Czytelnicy  w  latach                                        2004 - 2015</vt:lpstr>
      <vt:lpstr>Wypożyczenia  księgozbioru           w latach 1992 -2003</vt:lpstr>
      <vt:lpstr>Wypożyczenia  księgozbioru                                           w latach 2004 - 2015</vt:lpstr>
      <vt:lpstr>Przybytki     księgozbioru       w latach  1992 - 2003</vt:lpstr>
      <vt:lpstr>Przybytki  księgozbioru                                w latach 2004-2015                                                                              </vt:lpstr>
      <vt:lpstr>Ogółem stan księgozbioru </vt:lpstr>
      <vt:lpstr>Wydarzenia   Kulturalne Miejskiej  Biblioteki Publicznej im. Jakuba z Gostynina  w Gostyninie</vt:lpstr>
      <vt:lpstr> Majowe spotkania  z Biblioteką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Koło   Przyjaciół   Biblioteki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Zaduszki Poetyckie </vt:lpstr>
      <vt:lpstr> 2001r.  poświęcony     J. Stalińskiemu E. Wojtczakowi</vt:lpstr>
      <vt:lpstr>Prezentacja programu PowerPoint</vt:lpstr>
      <vt:lpstr>Prezentacja programu PowerPoint</vt:lpstr>
      <vt:lpstr>Wieczornica  Bożonarodzeniowa</vt:lpstr>
      <vt:lpstr>Prezentacja programu PowerPoint</vt:lpstr>
      <vt:lpstr>Prezentacja programu PowerPoint</vt:lpstr>
      <vt:lpstr>   Dyskusyjny Klub Książki </vt:lpstr>
      <vt:lpstr>                  2014r.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Dorobek wydawniczy</vt:lpstr>
      <vt:lpstr>Prezentacja programu PowerPoint</vt:lpstr>
      <vt:lpstr>Prezentacja programu PowerPoint</vt:lpstr>
      <vt:lpstr>Prezentacja programu PowerPoint</vt:lpstr>
      <vt:lpstr>Promocja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Wystawy </vt:lpstr>
      <vt:lpstr>Na Parnasie  Literatury Polskiej  1998r.</vt:lpstr>
      <vt:lpstr>   Wystawa „Juliusz Słowacki” 1999r. </vt:lpstr>
      <vt:lpstr>Śladami Władysława  St. Reymonta  2001r.</vt:lpstr>
      <vt:lpstr>Wystawa fotografii „Kresy Wschodnie”2003r.</vt:lpstr>
      <vt:lpstr>„Moje szczęśliwe życie” ks. Jan Twardowski</vt:lpstr>
      <vt:lpstr>„Kruszyć serca i patrzeć jak cierpię …” 2009r.</vt:lpstr>
      <vt:lpstr>     SPOTKANIA   AUTORSKIE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  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 lat</dc:title>
  <dc:creator>User</dc:creator>
  <cp:lastModifiedBy>User</cp:lastModifiedBy>
  <cp:revision>245</cp:revision>
  <dcterms:created xsi:type="dcterms:W3CDTF">2016-10-20T07:26:56Z</dcterms:created>
  <dcterms:modified xsi:type="dcterms:W3CDTF">2020-02-05T10:47:50Z</dcterms:modified>
</cp:coreProperties>
</file>